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21"/>
  </p:notesMasterIdLst>
  <p:sldIdLst>
    <p:sldId id="278" r:id="rId2"/>
    <p:sldId id="279" r:id="rId3"/>
    <p:sldId id="280" r:id="rId4"/>
    <p:sldId id="290" r:id="rId5"/>
    <p:sldId id="289" r:id="rId6"/>
    <p:sldId id="281" r:id="rId7"/>
    <p:sldId id="292" r:id="rId8"/>
    <p:sldId id="291" r:id="rId9"/>
    <p:sldId id="293" r:id="rId10"/>
    <p:sldId id="294" r:id="rId11"/>
    <p:sldId id="282" r:id="rId12"/>
    <p:sldId id="300" r:id="rId13"/>
    <p:sldId id="299" r:id="rId14"/>
    <p:sldId id="283" r:id="rId15"/>
    <p:sldId id="287" r:id="rId16"/>
    <p:sldId id="295" r:id="rId17"/>
    <p:sldId id="296" r:id="rId18"/>
    <p:sldId id="284" r:id="rId19"/>
    <p:sldId id="285" r:id="rId20"/>
  </p:sldIdLst>
  <p:sldSz cx="12192000" cy="6858000"/>
  <p:notesSz cx="13716000" cy="2438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userDrawn="1">
          <p15:clr>
            <a:srgbClr val="A4A3A4"/>
          </p15:clr>
        </p15:guide>
        <p15:guide id="2" pos="456" userDrawn="1">
          <p15:clr>
            <a:srgbClr val="A4A3A4"/>
          </p15:clr>
        </p15:guide>
        <p15:guide id="3" orient="horz" pos="2616" userDrawn="1">
          <p15:clr>
            <a:srgbClr val="A4A3A4"/>
          </p15:clr>
        </p15:guide>
        <p15:guide id="4" orient="horz" pos="3264" userDrawn="1">
          <p15:clr>
            <a:srgbClr val="A4A3A4"/>
          </p15:clr>
        </p15:guide>
        <p15:guide id="5" pos="6912" userDrawn="1">
          <p15:clr>
            <a:srgbClr val="A4A3A4"/>
          </p15:clr>
        </p15:guide>
        <p15:guide id="6" orient="horz" pos="2136" userDrawn="1">
          <p15:clr>
            <a:srgbClr val="A4A3A4"/>
          </p15:clr>
        </p15:guide>
        <p15:guide id="7" orient="horz" pos="4008" userDrawn="1">
          <p15:clr>
            <a:srgbClr val="A4A3A4"/>
          </p15:clr>
        </p15:guide>
        <p15:guide id="8" orient="horz" pos="1152" userDrawn="1">
          <p15:clr>
            <a:srgbClr val="A4A3A4"/>
          </p15:clr>
        </p15:guide>
        <p15:guide id="9" orient="horz" pos="2352" userDrawn="1">
          <p15:clr>
            <a:srgbClr val="A4A3A4"/>
          </p15:clr>
        </p15:guide>
        <p15:guide id="10" orient="horz" pos="1512" userDrawn="1">
          <p15:clr>
            <a:srgbClr val="A4A3A4"/>
          </p15:clr>
        </p15:guide>
        <p15:guide id="11" pos="7680" userDrawn="1">
          <p15:clr>
            <a:srgbClr val="A4A3A4"/>
          </p15:clr>
        </p15:guide>
        <p15:guide id="12" pos="6696" userDrawn="1">
          <p15:clr>
            <a:srgbClr val="A4A3A4"/>
          </p15:clr>
        </p15:guide>
        <p15:guide id="13" pos="1008" userDrawn="1">
          <p15:clr>
            <a:srgbClr val="A4A3A4"/>
          </p15:clr>
        </p15:guide>
        <p15:guide id="14" pos="1584"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4" orient="horz" pos="960" userDrawn="1">
          <p15:clr>
            <a:srgbClr val="A4A3A4"/>
          </p15:clr>
        </p15:guide>
        <p15:guide id="25" pos="5256" userDrawn="1">
          <p15:clr>
            <a:srgbClr val="A4A3A4"/>
          </p15:clr>
        </p15:guide>
        <p15:guide id="26" pos="726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8C8C"/>
    <a:srgbClr val="202C8F"/>
    <a:srgbClr val="FDFBF6"/>
    <a:srgbClr val="AAC4E9"/>
    <a:srgbClr val="F5CDCE"/>
    <a:srgbClr val="D4D593"/>
    <a:srgbClr val="E6F0FE"/>
    <a:srgbClr val="CDBE8A"/>
    <a:srgbClr val="FFEFEF"/>
    <a:srgbClr val="FCF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87698" autoAdjust="0"/>
  </p:normalViewPr>
  <p:slideViewPr>
    <p:cSldViewPr snapToGrid="0" snapToObjects="1">
      <p:cViewPr varScale="1">
        <p:scale>
          <a:sx n="104" d="100"/>
          <a:sy n="104" d="100"/>
        </p:scale>
        <p:origin x="756" y="114"/>
      </p:cViewPr>
      <p:guideLst>
        <p:guide/>
        <p:guide pos="456"/>
        <p:guide orient="horz" pos="2616"/>
        <p:guide orient="horz" pos="3264"/>
        <p:guide pos="6912"/>
        <p:guide orient="horz" pos="2136"/>
        <p:guide orient="horz" pos="4008"/>
        <p:guide orient="horz" pos="1152"/>
        <p:guide orient="horz" pos="2352"/>
        <p:guide orient="horz" pos="1512"/>
        <p:guide pos="7680"/>
        <p:guide pos="6696"/>
        <p:guide pos="1008"/>
        <p:guide pos="1584"/>
        <p:guide pos="2136"/>
        <p:guide pos="2760"/>
        <p:guide pos="3288"/>
        <p:guide pos="4032"/>
        <p:guide pos="4392"/>
        <p:guide pos="4944"/>
        <p:guide pos="5544"/>
        <p:guide pos="6072"/>
        <p:guide orient="horz" pos="2448"/>
        <p:guide orient="horz" pos="960"/>
        <p:guide pos="5256"/>
        <p:guide pos="726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8/10/relationships/authors" Target="author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13324C-84D3-4148-B6A7-3EF2D438C06C}" type="doc">
      <dgm:prSet loTypeId="urn:microsoft.com/office/officeart/2005/8/layout/vList5" loCatId="list" qsTypeId="urn:microsoft.com/office/officeart/2005/8/quickstyle/simple5" qsCatId="simple" csTypeId="urn:microsoft.com/office/officeart/2005/8/colors/accent2_2" csCatId="accent2"/>
      <dgm:spPr/>
      <dgm:t>
        <a:bodyPr/>
        <a:lstStyle/>
        <a:p>
          <a:endParaRPr lang="en-US"/>
        </a:p>
      </dgm:t>
    </dgm:pt>
    <dgm:pt modelId="{E9CABAF8-C57A-4141-A99E-A33DE10A52F8}">
      <dgm:prSet/>
      <dgm:spPr/>
      <dgm:t>
        <a:bodyPr/>
        <a:lstStyle/>
        <a:p>
          <a:r>
            <a:rPr lang="en-US"/>
            <a:t>Infancy</a:t>
          </a:r>
        </a:p>
      </dgm:t>
    </dgm:pt>
    <dgm:pt modelId="{1D2FCACE-C098-41DD-AFD6-3D4474D409DE}" type="parTrans" cxnId="{BD102B3F-F3BA-4689-9EA1-0AB602B12373}">
      <dgm:prSet/>
      <dgm:spPr/>
      <dgm:t>
        <a:bodyPr/>
        <a:lstStyle/>
        <a:p>
          <a:endParaRPr lang="en-US"/>
        </a:p>
      </dgm:t>
    </dgm:pt>
    <dgm:pt modelId="{4B35990E-2EAC-43A1-9D23-D7E8F2F8E9B4}" type="sibTrans" cxnId="{BD102B3F-F3BA-4689-9EA1-0AB602B12373}">
      <dgm:prSet/>
      <dgm:spPr/>
      <dgm:t>
        <a:bodyPr/>
        <a:lstStyle/>
        <a:p>
          <a:endParaRPr lang="en-US"/>
        </a:p>
      </dgm:t>
    </dgm:pt>
    <dgm:pt modelId="{C000D68E-9341-474A-B2B7-2C196B1D97D7}">
      <dgm:prSet/>
      <dgm:spPr/>
      <dgm:t>
        <a:bodyPr/>
        <a:lstStyle/>
        <a:p>
          <a:r>
            <a:rPr lang="en-US"/>
            <a:t>Trust vs mistrust</a:t>
          </a:r>
        </a:p>
      </dgm:t>
    </dgm:pt>
    <dgm:pt modelId="{EBF77810-FD67-4D3E-993D-064EC35E2464}" type="parTrans" cxnId="{BDC7D0CD-A596-4CDD-8D03-A59EBBA85CE9}">
      <dgm:prSet/>
      <dgm:spPr/>
      <dgm:t>
        <a:bodyPr/>
        <a:lstStyle/>
        <a:p>
          <a:endParaRPr lang="en-US"/>
        </a:p>
      </dgm:t>
    </dgm:pt>
    <dgm:pt modelId="{849C30C2-4E94-47B3-802F-4A5A13536658}" type="sibTrans" cxnId="{BDC7D0CD-A596-4CDD-8D03-A59EBBA85CE9}">
      <dgm:prSet/>
      <dgm:spPr/>
      <dgm:t>
        <a:bodyPr/>
        <a:lstStyle/>
        <a:p>
          <a:endParaRPr lang="en-US"/>
        </a:p>
      </dgm:t>
    </dgm:pt>
    <dgm:pt modelId="{3820C50B-78B4-43C6-A2F7-43AC8472C958}">
      <dgm:prSet/>
      <dgm:spPr/>
      <dgm:t>
        <a:bodyPr/>
        <a:lstStyle/>
        <a:p>
          <a:r>
            <a:rPr lang="en-US"/>
            <a:t>Toddlerhood</a:t>
          </a:r>
        </a:p>
      </dgm:t>
    </dgm:pt>
    <dgm:pt modelId="{2491D156-DBC9-46AE-86A4-B810637B7A98}" type="parTrans" cxnId="{43CB7623-68CE-41DE-AA32-807CA5A6DDA4}">
      <dgm:prSet/>
      <dgm:spPr/>
      <dgm:t>
        <a:bodyPr/>
        <a:lstStyle/>
        <a:p>
          <a:endParaRPr lang="en-US"/>
        </a:p>
      </dgm:t>
    </dgm:pt>
    <dgm:pt modelId="{874017CF-FD35-4B9D-8AA5-CFE09AFF583F}" type="sibTrans" cxnId="{43CB7623-68CE-41DE-AA32-807CA5A6DDA4}">
      <dgm:prSet/>
      <dgm:spPr/>
      <dgm:t>
        <a:bodyPr/>
        <a:lstStyle/>
        <a:p>
          <a:endParaRPr lang="en-US"/>
        </a:p>
      </dgm:t>
    </dgm:pt>
    <dgm:pt modelId="{1527015B-1C2A-4199-89AE-B905D8E8BBF9}">
      <dgm:prSet/>
      <dgm:spPr/>
      <dgm:t>
        <a:bodyPr/>
        <a:lstStyle/>
        <a:p>
          <a:r>
            <a:rPr lang="en-US"/>
            <a:t>Autonomy vs shame</a:t>
          </a:r>
        </a:p>
      </dgm:t>
    </dgm:pt>
    <dgm:pt modelId="{4F67C57B-A635-4766-B449-9E02147E8106}" type="parTrans" cxnId="{E62DD668-1D8B-4162-9B95-EAD3299C4667}">
      <dgm:prSet/>
      <dgm:spPr/>
      <dgm:t>
        <a:bodyPr/>
        <a:lstStyle/>
        <a:p>
          <a:endParaRPr lang="en-US"/>
        </a:p>
      </dgm:t>
    </dgm:pt>
    <dgm:pt modelId="{33E12685-D2ED-41CF-B4DB-8A63038D0D40}" type="sibTrans" cxnId="{E62DD668-1D8B-4162-9B95-EAD3299C4667}">
      <dgm:prSet/>
      <dgm:spPr/>
      <dgm:t>
        <a:bodyPr/>
        <a:lstStyle/>
        <a:p>
          <a:endParaRPr lang="en-US"/>
        </a:p>
      </dgm:t>
    </dgm:pt>
    <dgm:pt modelId="{D53168C1-1748-4CDE-A082-D6E272E612BD}">
      <dgm:prSet/>
      <dgm:spPr/>
      <dgm:t>
        <a:bodyPr/>
        <a:lstStyle/>
        <a:p>
          <a:r>
            <a:rPr lang="en-US"/>
            <a:t>Preschool</a:t>
          </a:r>
        </a:p>
      </dgm:t>
    </dgm:pt>
    <dgm:pt modelId="{AA96DEE9-ED34-4184-A888-127F37AC92DC}" type="parTrans" cxnId="{F0C14766-D409-4F35-84AE-55BFB7588BE3}">
      <dgm:prSet/>
      <dgm:spPr/>
      <dgm:t>
        <a:bodyPr/>
        <a:lstStyle/>
        <a:p>
          <a:endParaRPr lang="en-US"/>
        </a:p>
      </dgm:t>
    </dgm:pt>
    <dgm:pt modelId="{C390D633-0FD8-4309-B42D-AFB8ED7212C6}" type="sibTrans" cxnId="{F0C14766-D409-4F35-84AE-55BFB7588BE3}">
      <dgm:prSet/>
      <dgm:spPr/>
      <dgm:t>
        <a:bodyPr/>
        <a:lstStyle/>
        <a:p>
          <a:endParaRPr lang="en-US"/>
        </a:p>
      </dgm:t>
    </dgm:pt>
    <dgm:pt modelId="{AAFDCC32-830F-43C4-B56F-BEA94D13BF6E}">
      <dgm:prSet/>
      <dgm:spPr/>
      <dgm:t>
        <a:bodyPr/>
        <a:lstStyle/>
        <a:p>
          <a:r>
            <a:rPr lang="en-US"/>
            <a:t>Initiative vs guilt</a:t>
          </a:r>
        </a:p>
      </dgm:t>
    </dgm:pt>
    <dgm:pt modelId="{3FC27F33-73F0-4C72-B1D6-559693499F1A}" type="parTrans" cxnId="{6145334E-6C2C-4045-B660-59D458CA776C}">
      <dgm:prSet/>
      <dgm:spPr/>
      <dgm:t>
        <a:bodyPr/>
        <a:lstStyle/>
        <a:p>
          <a:endParaRPr lang="en-US"/>
        </a:p>
      </dgm:t>
    </dgm:pt>
    <dgm:pt modelId="{464AFAEA-56D7-4EEF-931C-5D80A9D4B958}" type="sibTrans" cxnId="{6145334E-6C2C-4045-B660-59D458CA776C}">
      <dgm:prSet/>
      <dgm:spPr/>
      <dgm:t>
        <a:bodyPr/>
        <a:lstStyle/>
        <a:p>
          <a:endParaRPr lang="en-US"/>
        </a:p>
      </dgm:t>
    </dgm:pt>
    <dgm:pt modelId="{7DD18BAB-27F2-4C2E-A425-7957D3B3B2F1}">
      <dgm:prSet/>
      <dgm:spPr/>
      <dgm:t>
        <a:bodyPr/>
        <a:lstStyle/>
        <a:p>
          <a:r>
            <a:rPr lang="en-US"/>
            <a:t>School age</a:t>
          </a:r>
        </a:p>
      </dgm:t>
    </dgm:pt>
    <dgm:pt modelId="{075004DF-54D5-4B69-9796-912C551E2FCA}" type="parTrans" cxnId="{A842578E-A4B5-481A-BE4B-D7AE09DE1A4B}">
      <dgm:prSet/>
      <dgm:spPr/>
      <dgm:t>
        <a:bodyPr/>
        <a:lstStyle/>
        <a:p>
          <a:endParaRPr lang="en-US"/>
        </a:p>
      </dgm:t>
    </dgm:pt>
    <dgm:pt modelId="{C1916862-30AE-41FB-B14B-3668E4AD47D2}" type="sibTrans" cxnId="{A842578E-A4B5-481A-BE4B-D7AE09DE1A4B}">
      <dgm:prSet/>
      <dgm:spPr/>
      <dgm:t>
        <a:bodyPr/>
        <a:lstStyle/>
        <a:p>
          <a:endParaRPr lang="en-US"/>
        </a:p>
      </dgm:t>
    </dgm:pt>
    <dgm:pt modelId="{D3F4DC57-B6C8-4A57-8CCD-CE0217C8C363}">
      <dgm:prSet/>
      <dgm:spPr/>
      <dgm:t>
        <a:bodyPr/>
        <a:lstStyle/>
        <a:p>
          <a:r>
            <a:rPr lang="en-US"/>
            <a:t>Industry vs inferiority</a:t>
          </a:r>
        </a:p>
      </dgm:t>
    </dgm:pt>
    <dgm:pt modelId="{F2FF48E0-653E-420F-B1B1-21E3B1F9CB04}" type="parTrans" cxnId="{4C13835B-D164-48C4-A34B-CCDE41F4D948}">
      <dgm:prSet/>
      <dgm:spPr/>
      <dgm:t>
        <a:bodyPr/>
        <a:lstStyle/>
        <a:p>
          <a:endParaRPr lang="en-US"/>
        </a:p>
      </dgm:t>
    </dgm:pt>
    <dgm:pt modelId="{38BAD224-906B-4885-971E-198C597F7447}" type="sibTrans" cxnId="{4C13835B-D164-48C4-A34B-CCDE41F4D948}">
      <dgm:prSet/>
      <dgm:spPr/>
      <dgm:t>
        <a:bodyPr/>
        <a:lstStyle/>
        <a:p>
          <a:endParaRPr lang="en-US"/>
        </a:p>
      </dgm:t>
    </dgm:pt>
    <dgm:pt modelId="{805A59D2-9350-4B80-8169-94FE5BAAD8C3}">
      <dgm:prSet/>
      <dgm:spPr/>
      <dgm:t>
        <a:bodyPr/>
        <a:lstStyle/>
        <a:p>
          <a:r>
            <a:rPr lang="en-US"/>
            <a:t>Teens</a:t>
          </a:r>
        </a:p>
      </dgm:t>
    </dgm:pt>
    <dgm:pt modelId="{1F8EAD61-8853-41CB-8172-9846165CEC4A}" type="parTrans" cxnId="{E7978B9F-D8CC-4E5B-B243-63C86BEA7FA3}">
      <dgm:prSet/>
      <dgm:spPr/>
      <dgm:t>
        <a:bodyPr/>
        <a:lstStyle/>
        <a:p>
          <a:endParaRPr lang="en-US"/>
        </a:p>
      </dgm:t>
    </dgm:pt>
    <dgm:pt modelId="{1462E92D-283F-4BE0-B9E3-9E34A913A1E7}" type="sibTrans" cxnId="{E7978B9F-D8CC-4E5B-B243-63C86BEA7FA3}">
      <dgm:prSet/>
      <dgm:spPr/>
      <dgm:t>
        <a:bodyPr/>
        <a:lstStyle/>
        <a:p>
          <a:endParaRPr lang="en-US"/>
        </a:p>
      </dgm:t>
    </dgm:pt>
    <dgm:pt modelId="{72A59D08-DAA2-46FC-BD00-AB7E0170955E}">
      <dgm:prSet/>
      <dgm:spPr/>
      <dgm:t>
        <a:bodyPr/>
        <a:lstStyle/>
        <a:p>
          <a:r>
            <a:rPr lang="en-US"/>
            <a:t>Identity vs confusion</a:t>
          </a:r>
        </a:p>
      </dgm:t>
    </dgm:pt>
    <dgm:pt modelId="{79EF56E5-A1BC-4763-A4A9-8F2E42AD1D3C}" type="parTrans" cxnId="{887869C1-7003-4752-80ED-C4C2D8CFBCCA}">
      <dgm:prSet/>
      <dgm:spPr/>
      <dgm:t>
        <a:bodyPr/>
        <a:lstStyle/>
        <a:p>
          <a:endParaRPr lang="en-US"/>
        </a:p>
      </dgm:t>
    </dgm:pt>
    <dgm:pt modelId="{EF7C14F1-1A46-437A-9461-91076BEF149B}" type="sibTrans" cxnId="{887869C1-7003-4752-80ED-C4C2D8CFBCCA}">
      <dgm:prSet/>
      <dgm:spPr/>
      <dgm:t>
        <a:bodyPr/>
        <a:lstStyle/>
        <a:p>
          <a:endParaRPr lang="en-US"/>
        </a:p>
      </dgm:t>
    </dgm:pt>
    <dgm:pt modelId="{E4709E69-0C77-426B-82C3-B583054D696A}">
      <dgm:prSet/>
      <dgm:spPr/>
      <dgm:t>
        <a:bodyPr/>
        <a:lstStyle/>
        <a:p>
          <a:r>
            <a:rPr lang="en-US"/>
            <a:t>Early adulthood</a:t>
          </a:r>
        </a:p>
      </dgm:t>
    </dgm:pt>
    <dgm:pt modelId="{73015E4F-9A02-4B30-8D8F-435DAA91B012}" type="parTrans" cxnId="{C1D272B5-ABC9-44AC-B6CD-8A2E6AB3FD79}">
      <dgm:prSet/>
      <dgm:spPr/>
      <dgm:t>
        <a:bodyPr/>
        <a:lstStyle/>
        <a:p>
          <a:endParaRPr lang="en-US"/>
        </a:p>
      </dgm:t>
    </dgm:pt>
    <dgm:pt modelId="{F3FE4013-6D1A-44E9-BC93-8513633216D1}" type="sibTrans" cxnId="{C1D272B5-ABC9-44AC-B6CD-8A2E6AB3FD79}">
      <dgm:prSet/>
      <dgm:spPr/>
      <dgm:t>
        <a:bodyPr/>
        <a:lstStyle/>
        <a:p>
          <a:endParaRPr lang="en-US"/>
        </a:p>
      </dgm:t>
    </dgm:pt>
    <dgm:pt modelId="{EACB364D-66F1-4980-B568-AAF5EBB7F245}">
      <dgm:prSet/>
      <dgm:spPr/>
      <dgm:t>
        <a:bodyPr/>
        <a:lstStyle/>
        <a:p>
          <a:r>
            <a:rPr lang="en-US"/>
            <a:t>Intimacy vs isolation</a:t>
          </a:r>
        </a:p>
      </dgm:t>
    </dgm:pt>
    <dgm:pt modelId="{FA686070-BCB1-4B30-802C-791FC10079C6}" type="parTrans" cxnId="{33201AC9-6311-4A45-92A6-BE87AE50AD98}">
      <dgm:prSet/>
      <dgm:spPr/>
      <dgm:t>
        <a:bodyPr/>
        <a:lstStyle/>
        <a:p>
          <a:endParaRPr lang="en-US"/>
        </a:p>
      </dgm:t>
    </dgm:pt>
    <dgm:pt modelId="{2A9AD63F-8375-46C7-B71D-4FBC36DBC1B3}" type="sibTrans" cxnId="{33201AC9-6311-4A45-92A6-BE87AE50AD98}">
      <dgm:prSet/>
      <dgm:spPr/>
      <dgm:t>
        <a:bodyPr/>
        <a:lstStyle/>
        <a:p>
          <a:endParaRPr lang="en-US"/>
        </a:p>
      </dgm:t>
    </dgm:pt>
    <dgm:pt modelId="{043A39C5-7AA9-4504-BCA1-010942D37B31}">
      <dgm:prSet/>
      <dgm:spPr/>
      <dgm:t>
        <a:bodyPr/>
        <a:lstStyle/>
        <a:p>
          <a:r>
            <a:rPr lang="en-US"/>
            <a:t>Middle age</a:t>
          </a:r>
        </a:p>
      </dgm:t>
    </dgm:pt>
    <dgm:pt modelId="{1E21A525-4255-48E3-BD20-2BAD401A883A}" type="parTrans" cxnId="{7D61F0F0-381A-40D4-A554-2D36693EFABE}">
      <dgm:prSet/>
      <dgm:spPr/>
      <dgm:t>
        <a:bodyPr/>
        <a:lstStyle/>
        <a:p>
          <a:endParaRPr lang="en-US"/>
        </a:p>
      </dgm:t>
    </dgm:pt>
    <dgm:pt modelId="{24BEF0DB-4221-452C-A09B-F8B130A0BEF3}" type="sibTrans" cxnId="{7D61F0F0-381A-40D4-A554-2D36693EFABE}">
      <dgm:prSet/>
      <dgm:spPr/>
      <dgm:t>
        <a:bodyPr/>
        <a:lstStyle/>
        <a:p>
          <a:endParaRPr lang="en-US"/>
        </a:p>
      </dgm:t>
    </dgm:pt>
    <dgm:pt modelId="{CF33C61B-F370-4E4C-96D3-AF73DF43E5E5}">
      <dgm:prSet/>
      <dgm:spPr/>
      <dgm:t>
        <a:bodyPr/>
        <a:lstStyle/>
        <a:p>
          <a:r>
            <a:rPr lang="en-US"/>
            <a:t>Generativity vs stagnation</a:t>
          </a:r>
        </a:p>
      </dgm:t>
    </dgm:pt>
    <dgm:pt modelId="{89307C46-72E5-4A9A-89CE-7705DFEDBCA0}" type="parTrans" cxnId="{EE619D7B-A97C-47EB-AD6A-F7CD79F3125D}">
      <dgm:prSet/>
      <dgm:spPr/>
      <dgm:t>
        <a:bodyPr/>
        <a:lstStyle/>
        <a:p>
          <a:endParaRPr lang="en-US"/>
        </a:p>
      </dgm:t>
    </dgm:pt>
    <dgm:pt modelId="{D0545716-07CE-4856-A5AD-66E2C6C248E5}" type="sibTrans" cxnId="{EE619D7B-A97C-47EB-AD6A-F7CD79F3125D}">
      <dgm:prSet/>
      <dgm:spPr/>
      <dgm:t>
        <a:bodyPr/>
        <a:lstStyle/>
        <a:p>
          <a:endParaRPr lang="en-US"/>
        </a:p>
      </dgm:t>
    </dgm:pt>
    <dgm:pt modelId="{9F4C1C2D-99A2-4153-B439-DEAA40CF474F}">
      <dgm:prSet/>
      <dgm:spPr/>
      <dgm:t>
        <a:bodyPr/>
        <a:lstStyle/>
        <a:p>
          <a:r>
            <a:rPr lang="en-US"/>
            <a:t>Late life</a:t>
          </a:r>
        </a:p>
      </dgm:t>
    </dgm:pt>
    <dgm:pt modelId="{134E058A-1355-4BDF-934F-2EDDD1F67F6F}" type="parTrans" cxnId="{A8E175C2-FBF3-4A2E-9853-85828A02642C}">
      <dgm:prSet/>
      <dgm:spPr/>
      <dgm:t>
        <a:bodyPr/>
        <a:lstStyle/>
        <a:p>
          <a:endParaRPr lang="en-US"/>
        </a:p>
      </dgm:t>
    </dgm:pt>
    <dgm:pt modelId="{9E475E56-C765-43C1-8155-A3A976E6166C}" type="sibTrans" cxnId="{A8E175C2-FBF3-4A2E-9853-85828A02642C}">
      <dgm:prSet/>
      <dgm:spPr/>
      <dgm:t>
        <a:bodyPr/>
        <a:lstStyle/>
        <a:p>
          <a:endParaRPr lang="en-US"/>
        </a:p>
      </dgm:t>
    </dgm:pt>
    <dgm:pt modelId="{36537ABD-8983-4D00-BF76-E228C47CAD5B}">
      <dgm:prSet/>
      <dgm:spPr/>
      <dgm:t>
        <a:bodyPr/>
        <a:lstStyle/>
        <a:p>
          <a:r>
            <a:rPr lang="en-US"/>
            <a:t>Integrity vs despair</a:t>
          </a:r>
        </a:p>
      </dgm:t>
    </dgm:pt>
    <dgm:pt modelId="{98727560-D2D8-44AF-844D-B770AF9A9AF8}" type="parTrans" cxnId="{7436A07A-BF8C-4FA5-9F6B-49D71A34DE39}">
      <dgm:prSet/>
      <dgm:spPr/>
      <dgm:t>
        <a:bodyPr/>
        <a:lstStyle/>
        <a:p>
          <a:endParaRPr lang="en-US"/>
        </a:p>
      </dgm:t>
    </dgm:pt>
    <dgm:pt modelId="{1C9E0C64-800B-4E3E-BACA-86C190BD4635}" type="sibTrans" cxnId="{7436A07A-BF8C-4FA5-9F6B-49D71A34DE39}">
      <dgm:prSet/>
      <dgm:spPr/>
      <dgm:t>
        <a:bodyPr/>
        <a:lstStyle/>
        <a:p>
          <a:endParaRPr lang="en-US"/>
        </a:p>
      </dgm:t>
    </dgm:pt>
    <dgm:pt modelId="{B80978A0-392C-4616-923B-97036C1ABF8D}" type="pres">
      <dgm:prSet presAssocID="{5A13324C-84D3-4148-B6A7-3EF2D438C06C}" presName="Name0" presStyleCnt="0">
        <dgm:presLayoutVars>
          <dgm:dir/>
          <dgm:animLvl val="lvl"/>
          <dgm:resizeHandles val="exact"/>
        </dgm:presLayoutVars>
      </dgm:prSet>
      <dgm:spPr/>
    </dgm:pt>
    <dgm:pt modelId="{914FC21A-9515-4A1A-810E-5557558BE15D}" type="pres">
      <dgm:prSet presAssocID="{E9CABAF8-C57A-4141-A99E-A33DE10A52F8}" presName="linNode" presStyleCnt="0"/>
      <dgm:spPr/>
    </dgm:pt>
    <dgm:pt modelId="{9525AD64-A5C8-4A8A-945A-4BFD8ED5774F}" type="pres">
      <dgm:prSet presAssocID="{E9CABAF8-C57A-4141-A99E-A33DE10A52F8}" presName="parentText" presStyleLbl="node1" presStyleIdx="0" presStyleCnt="8">
        <dgm:presLayoutVars>
          <dgm:chMax val="1"/>
          <dgm:bulletEnabled val="1"/>
        </dgm:presLayoutVars>
      </dgm:prSet>
      <dgm:spPr/>
    </dgm:pt>
    <dgm:pt modelId="{950A4003-0DB5-4DEF-A79A-1D7F0F20289E}" type="pres">
      <dgm:prSet presAssocID="{E9CABAF8-C57A-4141-A99E-A33DE10A52F8}" presName="descendantText" presStyleLbl="alignAccFollowNode1" presStyleIdx="0" presStyleCnt="8">
        <dgm:presLayoutVars>
          <dgm:bulletEnabled val="1"/>
        </dgm:presLayoutVars>
      </dgm:prSet>
      <dgm:spPr/>
    </dgm:pt>
    <dgm:pt modelId="{F2FA657B-2CC0-466D-95B2-7ABD44918411}" type="pres">
      <dgm:prSet presAssocID="{4B35990E-2EAC-43A1-9D23-D7E8F2F8E9B4}" presName="sp" presStyleCnt="0"/>
      <dgm:spPr/>
    </dgm:pt>
    <dgm:pt modelId="{1F28386A-C3D8-4C2C-84E8-095D35CAF08E}" type="pres">
      <dgm:prSet presAssocID="{3820C50B-78B4-43C6-A2F7-43AC8472C958}" presName="linNode" presStyleCnt="0"/>
      <dgm:spPr/>
    </dgm:pt>
    <dgm:pt modelId="{6B1CEDC5-8957-482B-818B-F184A02361D6}" type="pres">
      <dgm:prSet presAssocID="{3820C50B-78B4-43C6-A2F7-43AC8472C958}" presName="parentText" presStyleLbl="node1" presStyleIdx="1" presStyleCnt="8">
        <dgm:presLayoutVars>
          <dgm:chMax val="1"/>
          <dgm:bulletEnabled val="1"/>
        </dgm:presLayoutVars>
      </dgm:prSet>
      <dgm:spPr/>
    </dgm:pt>
    <dgm:pt modelId="{426C357B-FBA0-4C23-AFE5-B7C8F6BC2E54}" type="pres">
      <dgm:prSet presAssocID="{3820C50B-78B4-43C6-A2F7-43AC8472C958}" presName="descendantText" presStyleLbl="alignAccFollowNode1" presStyleIdx="1" presStyleCnt="8">
        <dgm:presLayoutVars>
          <dgm:bulletEnabled val="1"/>
        </dgm:presLayoutVars>
      </dgm:prSet>
      <dgm:spPr/>
    </dgm:pt>
    <dgm:pt modelId="{473E5DCA-80DE-4B20-B498-CFEB810A9933}" type="pres">
      <dgm:prSet presAssocID="{874017CF-FD35-4B9D-8AA5-CFE09AFF583F}" presName="sp" presStyleCnt="0"/>
      <dgm:spPr/>
    </dgm:pt>
    <dgm:pt modelId="{09A8512D-639A-4475-AC7A-D4A16F2AE1D8}" type="pres">
      <dgm:prSet presAssocID="{D53168C1-1748-4CDE-A082-D6E272E612BD}" presName="linNode" presStyleCnt="0"/>
      <dgm:spPr/>
    </dgm:pt>
    <dgm:pt modelId="{E4909B6C-7074-48F4-BEDB-F4C3D6B663FC}" type="pres">
      <dgm:prSet presAssocID="{D53168C1-1748-4CDE-A082-D6E272E612BD}" presName="parentText" presStyleLbl="node1" presStyleIdx="2" presStyleCnt="8">
        <dgm:presLayoutVars>
          <dgm:chMax val="1"/>
          <dgm:bulletEnabled val="1"/>
        </dgm:presLayoutVars>
      </dgm:prSet>
      <dgm:spPr/>
    </dgm:pt>
    <dgm:pt modelId="{57390BC9-EEB1-4B2D-B18E-F6A574337667}" type="pres">
      <dgm:prSet presAssocID="{D53168C1-1748-4CDE-A082-D6E272E612BD}" presName="descendantText" presStyleLbl="alignAccFollowNode1" presStyleIdx="2" presStyleCnt="8">
        <dgm:presLayoutVars>
          <dgm:bulletEnabled val="1"/>
        </dgm:presLayoutVars>
      </dgm:prSet>
      <dgm:spPr/>
    </dgm:pt>
    <dgm:pt modelId="{1814FA47-BB67-4287-B9C6-27DF6D68A6DC}" type="pres">
      <dgm:prSet presAssocID="{C390D633-0FD8-4309-B42D-AFB8ED7212C6}" presName="sp" presStyleCnt="0"/>
      <dgm:spPr/>
    </dgm:pt>
    <dgm:pt modelId="{24F05735-9E20-4296-85B6-AE935118BDA7}" type="pres">
      <dgm:prSet presAssocID="{7DD18BAB-27F2-4C2E-A425-7957D3B3B2F1}" presName="linNode" presStyleCnt="0"/>
      <dgm:spPr/>
    </dgm:pt>
    <dgm:pt modelId="{9FDA780E-1B74-4D6B-A579-79B6821C8DBB}" type="pres">
      <dgm:prSet presAssocID="{7DD18BAB-27F2-4C2E-A425-7957D3B3B2F1}" presName="parentText" presStyleLbl="node1" presStyleIdx="3" presStyleCnt="8">
        <dgm:presLayoutVars>
          <dgm:chMax val="1"/>
          <dgm:bulletEnabled val="1"/>
        </dgm:presLayoutVars>
      </dgm:prSet>
      <dgm:spPr/>
    </dgm:pt>
    <dgm:pt modelId="{8B4F744B-B35D-479C-90DE-EE63201823AC}" type="pres">
      <dgm:prSet presAssocID="{7DD18BAB-27F2-4C2E-A425-7957D3B3B2F1}" presName="descendantText" presStyleLbl="alignAccFollowNode1" presStyleIdx="3" presStyleCnt="8">
        <dgm:presLayoutVars>
          <dgm:bulletEnabled val="1"/>
        </dgm:presLayoutVars>
      </dgm:prSet>
      <dgm:spPr/>
    </dgm:pt>
    <dgm:pt modelId="{721FED6F-26A2-4704-8DAE-EA834FD4EE9F}" type="pres">
      <dgm:prSet presAssocID="{C1916862-30AE-41FB-B14B-3668E4AD47D2}" presName="sp" presStyleCnt="0"/>
      <dgm:spPr/>
    </dgm:pt>
    <dgm:pt modelId="{C2CE4CAC-E40C-40A0-8472-C8B3C5A7CF61}" type="pres">
      <dgm:prSet presAssocID="{805A59D2-9350-4B80-8169-94FE5BAAD8C3}" presName="linNode" presStyleCnt="0"/>
      <dgm:spPr/>
    </dgm:pt>
    <dgm:pt modelId="{F7E84F4F-7AD2-41C9-8DE0-6557264B3B87}" type="pres">
      <dgm:prSet presAssocID="{805A59D2-9350-4B80-8169-94FE5BAAD8C3}" presName="parentText" presStyleLbl="node1" presStyleIdx="4" presStyleCnt="8">
        <dgm:presLayoutVars>
          <dgm:chMax val="1"/>
          <dgm:bulletEnabled val="1"/>
        </dgm:presLayoutVars>
      </dgm:prSet>
      <dgm:spPr/>
    </dgm:pt>
    <dgm:pt modelId="{26A9CCD3-406F-4E19-AC8E-7077000FB367}" type="pres">
      <dgm:prSet presAssocID="{805A59D2-9350-4B80-8169-94FE5BAAD8C3}" presName="descendantText" presStyleLbl="alignAccFollowNode1" presStyleIdx="4" presStyleCnt="8">
        <dgm:presLayoutVars>
          <dgm:bulletEnabled val="1"/>
        </dgm:presLayoutVars>
      </dgm:prSet>
      <dgm:spPr/>
    </dgm:pt>
    <dgm:pt modelId="{9320201B-1C88-4B97-8CE5-6471328FF85B}" type="pres">
      <dgm:prSet presAssocID="{1462E92D-283F-4BE0-B9E3-9E34A913A1E7}" presName="sp" presStyleCnt="0"/>
      <dgm:spPr/>
    </dgm:pt>
    <dgm:pt modelId="{DB7C2E2E-F475-40D9-BA26-C6C98A8F16F3}" type="pres">
      <dgm:prSet presAssocID="{E4709E69-0C77-426B-82C3-B583054D696A}" presName="linNode" presStyleCnt="0"/>
      <dgm:spPr/>
    </dgm:pt>
    <dgm:pt modelId="{11FD6D42-B729-4D7A-A567-F164C869C75E}" type="pres">
      <dgm:prSet presAssocID="{E4709E69-0C77-426B-82C3-B583054D696A}" presName="parentText" presStyleLbl="node1" presStyleIdx="5" presStyleCnt="8">
        <dgm:presLayoutVars>
          <dgm:chMax val="1"/>
          <dgm:bulletEnabled val="1"/>
        </dgm:presLayoutVars>
      </dgm:prSet>
      <dgm:spPr/>
    </dgm:pt>
    <dgm:pt modelId="{53B88179-4027-45E5-BDBC-885E9FC4FB71}" type="pres">
      <dgm:prSet presAssocID="{E4709E69-0C77-426B-82C3-B583054D696A}" presName="descendantText" presStyleLbl="alignAccFollowNode1" presStyleIdx="5" presStyleCnt="8">
        <dgm:presLayoutVars>
          <dgm:bulletEnabled val="1"/>
        </dgm:presLayoutVars>
      </dgm:prSet>
      <dgm:spPr/>
    </dgm:pt>
    <dgm:pt modelId="{54BD0A43-57F8-48F1-8908-B22175B19417}" type="pres">
      <dgm:prSet presAssocID="{F3FE4013-6D1A-44E9-BC93-8513633216D1}" presName="sp" presStyleCnt="0"/>
      <dgm:spPr/>
    </dgm:pt>
    <dgm:pt modelId="{5B5298DE-EEBC-4E5F-9D47-EC4579F89CE9}" type="pres">
      <dgm:prSet presAssocID="{043A39C5-7AA9-4504-BCA1-010942D37B31}" presName="linNode" presStyleCnt="0"/>
      <dgm:spPr/>
    </dgm:pt>
    <dgm:pt modelId="{D1226A34-3125-44C6-AE09-2A62B20BEE7B}" type="pres">
      <dgm:prSet presAssocID="{043A39C5-7AA9-4504-BCA1-010942D37B31}" presName="parentText" presStyleLbl="node1" presStyleIdx="6" presStyleCnt="8">
        <dgm:presLayoutVars>
          <dgm:chMax val="1"/>
          <dgm:bulletEnabled val="1"/>
        </dgm:presLayoutVars>
      </dgm:prSet>
      <dgm:spPr/>
    </dgm:pt>
    <dgm:pt modelId="{5CE60BEC-5E5D-426B-937A-2DE8223B3842}" type="pres">
      <dgm:prSet presAssocID="{043A39C5-7AA9-4504-BCA1-010942D37B31}" presName="descendantText" presStyleLbl="alignAccFollowNode1" presStyleIdx="6" presStyleCnt="8">
        <dgm:presLayoutVars>
          <dgm:bulletEnabled val="1"/>
        </dgm:presLayoutVars>
      </dgm:prSet>
      <dgm:spPr/>
    </dgm:pt>
    <dgm:pt modelId="{4EB366AB-BF29-4AC7-9DB8-E17FAC126B6D}" type="pres">
      <dgm:prSet presAssocID="{24BEF0DB-4221-452C-A09B-F8B130A0BEF3}" presName="sp" presStyleCnt="0"/>
      <dgm:spPr/>
    </dgm:pt>
    <dgm:pt modelId="{F21B240E-9CC9-458E-8329-C37BFBF93422}" type="pres">
      <dgm:prSet presAssocID="{9F4C1C2D-99A2-4153-B439-DEAA40CF474F}" presName="linNode" presStyleCnt="0"/>
      <dgm:spPr/>
    </dgm:pt>
    <dgm:pt modelId="{29336F05-D598-48E7-94F8-3B0491B6D000}" type="pres">
      <dgm:prSet presAssocID="{9F4C1C2D-99A2-4153-B439-DEAA40CF474F}" presName="parentText" presStyleLbl="node1" presStyleIdx="7" presStyleCnt="8">
        <dgm:presLayoutVars>
          <dgm:chMax val="1"/>
          <dgm:bulletEnabled val="1"/>
        </dgm:presLayoutVars>
      </dgm:prSet>
      <dgm:spPr/>
    </dgm:pt>
    <dgm:pt modelId="{3F97221D-3ABE-412F-A426-546B259659C3}" type="pres">
      <dgm:prSet presAssocID="{9F4C1C2D-99A2-4153-B439-DEAA40CF474F}" presName="descendantText" presStyleLbl="alignAccFollowNode1" presStyleIdx="7" presStyleCnt="8">
        <dgm:presLayoutVars>
          <dgm:bulletEnabled val="1"/>
        </dgm:presLayoutVars>
      </dgm:prSet>
      <dgm:spPr/>
    </dgm:pt>
  </dgm:ptLst>
  <dgm:cxnLst>
    <dgm:cxn modelId="{B9DF4101-9B1C-4014-A194-D4A7BE8D5569}" type="presOf" srcId="{CF33C61B-F370-4E4C-96D3-AF73DF43E5E5}" destId="{5CE60BEC-5E5D-426B-937A-2DE8223B3842}" srcOrd="0" destOrd="0" presId="urn:microsoft.com/office/officeart/2005/8/layout/vList5"/>
    <dgm:cxn modelId="{4FC4A705-7732-4C2C-ABA6-5BB74D7FC3FF}" type="presOf" srcId="{7DD18BAB-27F2-4C2E-A425-7957D3B3B2F1}" destId="{9FDA780E-1B74-4D6B-A579-79B6821C8DBB}" srcOrd="0" destOrd="0" presId="urn:microsoft.com/office/officeart/2005/8/layout/vList5"/>
    <dgm:cxn modelId="{7EDE0D21-B018-4222-B239-BA96EFBC211A}" type="presOf" srcId="{36537ABD-8983-4D00-BF76-E228C47CAD5B}" destId="{3F97221D-3ABE-412F-A426-546B259659C3}" srcOrd="0" destOrd="0" presId="urn:microsoft.com/office/officeart/2005/8/layout/vList5"/>
    <dgm:cxn modelId="{43CB7623-68CE-41DE-AA32-807CA5A6DDA4}" srcId="{5A13324C-84D3-4148-B6A7-3EF2D438C06C}" destId="{3820C50B-78B4-43C6-A2F7-43AC8472C958}" srcOrd="1" destOrd="0" parTransId="{2491D156-DBC9-46AE-86A4-B810637B7A98}" sibTransId="{874017CF-FD35-4B9D-8AA5-CFE09AFF583F}"/>
    <dgm:cxn modelId="{5AB53332-4BAC-497F-801D-BC348F2D6FD2}" type="presOf" srcId="{3820C50B-78B4-43C6-A2F7-43AC8472C958}" destId="{6B1CEDC5-8957-482B-818B-F184A02361D6}" srcOrd="0" destOrd="0" presId="urn:microsoft.com/office/officeart/2005/8/layout/vList5"/>
    <dgm:cxn modelId="{F1508A3B-788A-4E76-A7ED-AFC58C981AD7}" type="presOf" srcId="{9F4C1C2D-99A2-4153-B439-DEAA40CF474F}" destId="{29336F05-D598-48E7-94F8-3B0491B6D000}" srcOrd="0" destOrd="0" presId="urn:microsoft.com/office/officeart/2005/8/layout/vList5"/>
    <dgm:cxn modelId="{0B54EA3E-95D7-4085-853C-FA4223D19F95}" type="presOf" srcId="{D53168C1-1748-4CDE-A082-D6E272E612BD}" destId="{E4909B6C-7074-48F4-BEDB-F4C3D6B663FC}" srcOrd="0" destOrd="0" presId="urn:microsoft.com/office/officeart/2005/8/layout/vList5"/>
    <dgm:cxn modelId="{BD102B3F-F3BA-4689-9EA1-0AB602B12373}" srcId="{5A13324C-84D3-4148-B6A7-3EF2D438C06C}" destId="{E9CABAF8-C57A-4141-A99E-A33DE10A52F8}" srcOrd="0" destOrd="0" parTransId="{1D2FCACE-C098-41DD-AFD6-3D4474D409DE}" sibTransId="{4B35990E-2EAC-43A1-9D23-D7E8F2F8E9B4}"/>
    <dgm:cxn modelId="{4C13835B-D164-48C4-A34B-CCDE41F4D948}" srcId="{7DD18BAB-27F2-4C2E-A425-7957D3B3B2F1}" destId="{D3F4DC57-B6C8-4A57-8CCD-CE0217C8C363}" srcOrd="0" destOrd="0" parTransId="{F2FF48E0-653E-420F-B1B1-21E3B1F9CB04}" sibTransId="{38BAD224-906B-4885-971E-198C597F7447}"/>
    <dgm:cxn modelId="{5914DB60-3889-47C4-9BD7-3676B7BD729D}" type="presOf" srcId="{E4709E69-0C77-426B-82C3-B583054D696A}" destId="{11FD6D42-B729-4D7A-A567-F164C869C75E}" srcOrd="0" destOrd="0" presId="urn:microsoft.com/office/officeart/2005/8/layout/vList5"/>
    <dgm:cxn modelId="{F0C14766-D409-4F35-84AE-55BFB7588BE3}" srcId="{5A13324C-84D3-4148-B6A7-3EF2D438C06C}" destId="{D53168C1-1748-4CDE-A082-D6E272E612BD}" srcOrd="2" destOrd="0" parTransId="{AA96DEE9-ED34-4184-A888-127F37AC92DC}" sibTransId="{C390D633-0FD8-4309-B42D-AFB8ED7212C6}"/>
    <dgm:cxn modelId="{2F438966-969C-4F27-9221-C832DCA1E079}" type="presOf" srcId="{AAFDCC32-830F-43C4-B56F-BEA94D13BF6E}" destId="{57390BC9-EEB1-4B2D-B18E-F6A574337667}" srcOrd="0" destOrd="0" presId="urn:microsoft.com/office/officeart/2005/8/layout/vList5"/>
    <dgm:cxn modelId="{E62DD668-1D8B-4162-9B95-EAD3299C4667}" srcId="{3820C50B-78B4-43C6-A2F7-43AC8472C958}" destId="{1527015B-1C2A-4199-89AE-B905D8E8BBF9}" srcOrd="0" destOrd="0" parTransId="{4F67C57B-A635-4766-B449-9E02147E8106}" sibTransId="{33E12685-D2ED-41CF-B4DB-8A63038D0D40}"/>
    <dgm:cxn modelId="{CF40564D-434C-483B-829E-3235156FF2BD}" type="presOf" srcId="{D3F4DC57-B6C8-4A57-8CCD-CE0217C8C363}" destId="{8B4F744B-B35D-479C-90DE-EE63201823AC}" srcOrd="0" destOrd="0" presId="urn:microsoft.com/office/officeart/2005/8/layout/vList5"/>
    <dgm:cxn modelId="{6145334E-6C2C-4045-B660-59D458CA776C}" srcId="{D53168C1-1748-4CDE-A082-D6E272E612BD}" destId="{AAFDCC32-830F-43C4-B56F-BEA94D13BF6E}" srcOrd="0" destOrd="0" parTransId="{3FC27F33-73F0-4C72-B1D6-559693499F1A}" sibTransId="{464AFAEA-56D7-4EEF-931C-5D80A9D4B958}"/>
    <dgm:cxn modelId="{D8AC3D79-686C-4572-8037-2C2C18146BD2}" type="presOf" srcId="{043A39C5-7AA9-4504-BCA1-010942D37B31}" destId="{D1226A34-3125-44C6-AE09-2A62B20BEE7B}" srcOrd="0" destOrd="0" presId="urn:microsoft.com/office/officeart/2005/8/layout/vList5"/>
    <dgm:cxn modelId="{7436A07A-BF8C-4FA5-9F6B-49D71A34DE39}" srcId="{9F4C1C2D-99A2-4153-B439-DEAA40CF474F}" destId="{36537ABD-8983-4D00-BF76-E228C47CAD5B}" srcOrd="0" destOrd="0" parTransId="{98727560-D2D8-44AF-844D-B770AF9A9AF8}" sibTransId="{1C9E0C64-800B-4E3E-BACA-86C190BD4635}"/>
    <dgm:cxn modelId="{EE619D7B-A97C-47EB-AD6A-F7CD79F3125D}" srcId="{043A39C5-7AA9-4504-BCA1-010942D37B31}" destId="{CF33C61B-F370-4E4C-96D3-AF73DF43E5E5}" srcOrd="0" destOrd="0" parTransId="{89307C46-72E5-4A9A-89CE-7705DFEDBCA0}" sibTransId="{D0545716-07CE-4856-A5AD-66E2C6C248E5}"/>
    <dgm:cxn modelId="{A842578E-A4B5-481A-BE4B-D7AE09DE1A4B}" srcId="{5A13324C-84D3-4148-B6A7-3EF2D438C06C}" destId="{7DD18BAB-27F2-4C2E-A425-7957D3B3B2F1}" srcOrd="3" destOrd="0" parTransId="{075004DF-54D5-4B69-9796-912C551E2FCA}" sibTransId="{C1916862-30AE-41FB-B14B-3668E4AD47D2}"/>
    <dgm:cxn modelId="{E7978B9F-D8CC-4E5B-B243-63C86BEA7FA3}" srcId="{5A13324C-84D3-4148-B6A7-3EF2D438C06C}" destId="{805A59D2-9350-4B80-8169-94FE5BAAD8C3}" srcOrd="4" destOrd="0" parTransId="{1F8EAD61-8853-41CB-8172-9846165CEC4A}" sibTransId="{1462E92D-283F-4BE0-B9E3-9E34A913A1E7}"/>
    <dgm:cxn modelId="{C1D272B5-ABC9-44AC-B6CD-8A2E6AB3FD79}" srcId="{5A13324C-84D3-4148-B6A7-3EF2D438C06C}" destId="{E4709E69-0C77-426B-82C3-B583054D696A}" srcOrd="5" destOrd="0" parTransId="{73015E4F-9A02-4B30-8D8F-435DAA91B012}" sibTransId="{F3FE4013-6D1A-44E9-BC93-8513633216D1}"/>
    <dgm:cxn modelId="{887869C1-7003-4752-80ED-C4C2D8CFBCCA}" srcId="{805A59D2-9350-4B80-8169-94FE5BAAD8C3}" destId="{72A59D08-DAA2-46FC-BD00-AB7E0170955E}" srcOrd="0" destOrd="0" parTransId="{79EF56E5-A1BC-4763-A4A9-8F2E42AD1D3C}" sibTransId="{EF7C14F1-1A46-437A-9461-91076BEF149B}"/>
    <dgm:cxn modelId="{A8E175C2-FBF3-4A2E-9853-85828A02642C}" srcId="{5A13324C-84D3-4148-B6A7-3EF2D438C06C}" destId="{9F4C1C2D-99A2-4153-B439-DEAA40CF474F}" srcOrd="7" destOrd="0" parTransId="{134E058A-1355-4BDF-934F-2EDDD1F67F6F}" sibTransId="{9E475E56-C765-43C1-8155-A3A976E6166C}"/>
    <dgm:cxn modelId="{FA9E8EC4-649B-483B-B297-C25A358C744B}" type="presOf" srcId="{805A59D2-9350-4B80-8169-94FE5BAAD8C3}" destId="{F7E84F4F-7AD2-41C9-8DE0-6557264B3B87}" srcOrd="0" destOrd="0" presId="urn:microsoft.com/office/officeart/2005/8/layout/vList5"/>
    <dgm:cxn modelId="{005F88C6-75A0-43A2-B343-5F61AE9CB877}" type="presOf" srcId="{5A13324C-84D3-4148-B6A7-3EF2D438C06C}" destId="{B80978A0-392C-4616-923B-97036C1ABF8D}" srcOrd="0" destOrd="0" presId="urn:microsoft.com/office/officeart/2005/8/layout/vList5"/>
    <dgm:cxn modelId="{33201AC9-6311-4A45-92A6-BE87AE50AD98}" srcId="{E4709E69-0C77-426B-82C3-B583054D696A}" destId="{EACB364D-66F1-4980-B568-AAF5EBB7F245}" srcOrd="0" destOrd="0" parTransId="{FA686070-BCB1-4B30-802C-791FC10079C6}" sibTransId="{2A9AD63F-8375-46C7-B71D-4FBC36DBC1B3}"/>
    <dgm:cxn modelId="{2F314FC9-0D78-484B-9F5E-62BE3C3FEBEA}" type="presOf" srcId="{1527015B-1C2A-4199-89AE-B905D8E8BBF9}" destId="{426C357B-FBA0-4C23-AFE5-B7C8F6BC2E54}" srcOrd="0" destOrd="0" presId="urn:microsoft.com/office/officeart/2005/8/layout/vList5"/>
    <dgm:cxn modelId="{BDC7D0CD-A596-4CDD-8D03-A59EBBA85CE9}" srcId="{E9CABAF8-C57A-4141-A99E-A33DE10A52F8}" destId="{C000D68E-9341-474A-B2B7-2C196B1D97D7}" srcOrd="0" destOrd="0" parTransId="{EBF77810-FD67-4D3E-993D-064EC35E2464}" sibTransId="{849C30C2-4E94-47B3-802F-4A5A13536658}"/>
    <dgm:cxn modelId="{C96E2BD3-1CEE-4FD2-8AE6-1CDA7270321B}" type="presOf" srcId="{C000D68E-9341-474A-B2B7-2C196B1D97D7}" destId="{950A4003-0DB5-4DEF-A79A-1D7F0F20289E}" srcOrd="0" destOrd="0" presId="urn:microsoft.com/office/officeart/2005/8/layout/vList5"/>
    <dgm:cxn modelId="{B2CC6CD5-000C-43D8-A29C-0EB39D5D33D2}" type="presOf" srcId="{E9CABAF8-C57A-4141-A99E-A33DE10A52F8}" destId="{9525AD64-A5C8-4A8A-945A-4BFD8ED5774F}" srcOrd="0" destOrd="0" presId="urn:microsoft.com/office/officeart/2005/8/layout/vList5"/>
    <dgm:cxn modelId="{7D61F0F0-381A-40D4-A554-2D36693EFABE}" srcId="{5A13324C-84D3-4148-B6A7-3EF2D438C06C}" destId="{043A39C5-7AA9-4504-BCA1-010942D37B31}" srcOrd="6" destOrd="0" parTransId="{1E21A525-4255-48E3-BD20-2BAD401A883A}" sibTransId="{24BEF0DB-4221-452C-A09B-F8B130A0BEF3}"/>
    <dgm:cxn modelId="{857BFEF7-3A4C-4FCC-B1D5-57DFB0A38C12}" type="presOf" srcId="{EACB364D-66F1-4980-B568-AAF5EBB7F245}" destId="{53B88179-4027-45E5-BDBC-885E9FC4FB71}" srcOrd="0" destOrd="0" presId="urn:microsoft.com/office/officeart/2005/8/layout/vList5"/>
    <dgm:cxn modelId="{CE1453FC-2C49-4719-9FA6-0863EA863215}" type="presOf" srcId="{72A59D08-DAA2-46FC-BD00-AB7E0170955E}" destId="{26A9CCD3-406F-4E19-AC8E-7077000FB367}" srcOrd="0" destOrd="0" presId="urn:microsoft.com/office/officeart/2005/8/layout/vList5"/>
    <dgm:cxn modelId="{8FCBC238-E999-4FD2-A580-B431154AF65A}" type="presParOf" srcId="{B80978A0-392C-4616-923B-97036C1ABF8D}" destId="{914FC21A-9515-4A1A-810E-5557558BE15D}" srcOrd="0" destOrd="0" presId="urn:microsoft.com/office/officeart/2005/8/layout/vList5"/>
    <dgm:cxn modelId="{0BCA4168-9428-4B19-BA62-CB8D8282CD38}" type="presParOf" srcId="{914FC21A-9515-4A1A-810E-5557558BE15D}" destId="{9525AD64-A5C8-4A8A-945A-4BFD8ED5774F}" srcOrd="0" destOrd="0" presId="urn:microsoft.com/office/officeart/2005/8/layout/vList5"/>
    <dgm:cxn modelId="{398BA24A-62D4-46BC-AB52-D9DA78FB91C2}" type="presParOf" srcId="{914FC21A-9515-4A1A-810E-5557558BE15D}" destId="{950A4003-0DB5-4DEF-A79A-1D7F0F20289E}" srcOrd="1" destOrd="0" presId="urn:microsoft.com/office/officeart/2005/8/layout/vList5"/>
    <dgm:cxn modelId="{1416729F-EB84-424D-904D-370592C6DABA}" type="presParOf" srcId="{B80978A0-392C-4616-923B-97036C1ABF8D}" destId="{F2FA657B-2CC0-466D-95B2-7ABD44918411}" srcOrd="1" destOrd="0" presId="urn:microsoft.com/office/officeart/2005/8/layout/vList5"/>
    <dgm:cxn modelId="{3BCCDE22-FEB3-4784-A03C-A3EFC6C299F8}" type="presParOf" srcId="{B80978A0-392C-4616-923B-97036C1ABF8D}" destId="{1F28386A-C3D8-4C2C-84E8-095D35CAF08E}" srcOrd="2" destOrd="0" presId="urn:microsoft.com/office/officeart/2005/8/layout/vList5"/>
    <dgm:cxn modelId="{A4F2CFA3-65E5-4795-ADA9-76D1248F72D3}" type="presParOf" srcId="{1F28386A-C3D8-4C2C-84E8-095D35CAF08E}" destId="{6B1CEDC5-8957-482B-818B-F184A02361D6}" srcOrd="0" destOrd="0" presId="urn:microsoft.com/office/officeart/2005/8/layout/vList5"/>
    <dgm:cxn modelId="{41CEFC8D-0C1E-4122-82BD-0EDD1C2A03FE}" type="presParOf" srcId="{1F28386A-C3D8-4C2C-84E8-095D35CAF08E}" destId="{426C357B-FBA0-4C23-AFE5-B7C8F6BC2E54}" srcOrd="1" destOrd="0" presId="urn:microsoft.com/office/officeart/2005/8/layout/vList5"/>
    <dgm:cxn modelId="{F85E3A69-C7BC-42D3-9ED2-3FA2F96E14C2}" type="presParOf" srcId="{B80978A0-392C-4616-923B-97036C1ABF8D}" destId="{473E5DCA-80DE-4B20-B498-CFEB810A9933}" srcOrd="3" destOrd="0" presId="urn:microsoft.com/office/officeart/2005/8/layout/vList5"/>
    <dgm:cxn modelId="{402AC430-E449-4FFE-AE7D-4FBA61A85F8B}" type="presParOf" srcId="{B80978A0-392C-4616-923B-97036C1ABF8D}" destId="{09A8512D-639A-4475-AC7A-D4A16F2AE1D8}" srcOrd="4" destOrd="0" presId="urn:microsoft.com/office/officeart/2005/8/layout/vList5"/>
    <dgm:cxn modelId="{47D14A66-7B21-4987-AAD6-FC5A6237E3E6}" type="presParOf" srcId="{09A8512D-639A-4475-AC7A-D4A16F2AE1D8}" destId="{E4909B6C-7074-48F4-BEDB-F4C3D6B663FC}" srcOrd="0" destOrd="0" presId="urn:microsoft.com/office/officeart/2005/8/layout/vList5"/>
    <dgm:cxn modelId="{476B0F44-E43A-46AA-806D-65150043CAB4}" type="presParOf" srcId="{09A8512D-639A-4475-AC7A-D4A16F2AE1D8}" destId="{57390BC9-EEB1-4B2D-B18E-F6A574337667}" srcOrd="1" destOrd="0" presId="urn:microsoft.com/office/officeart/2005/8/layout/vList5"/>
    <dgm:cxn modelId="{75A614E6-F483-4B4D-9C88-1E71733FD989}" type="presParOf" srcId="{B80978A0-392C-4616-923B-97036C1ABF8D}" destId="{1814FA47-BB67-4287-B9C6-27DF6D68A6DC}" srcOrd="5" destOrd="0" presId="urn:microsoft.com/office/officeart/2005/8/layout/vList5"/>
    <dgm:cxn modelId="{7F8D8254-1D6F-458B-981D-16733F1494DE}" type="presParOf" srcId="{B80978A0-392C-4616-923B-97036C1ABF8D}" destId="{24F05735-9E20-4296-85B6-AE935118BDA7}" srcOrd="6" destOrd="0" presId="urn:microsoft.com/office/officeart/2005/8/layout/vList5"/>
    <dgm:cxn modelId="{419D0D10-690D-4AC6-86B4-EE055E06282E}" type="presParOf" srcId="{24F05735-9E20-4296-85B6-AE935118BDA7}" destId="{9FDA780E-1B74-4D6B-A579-79B6821C8DBB}" srcOrd="0" destOrd="0" presId="urn:microsoft.com/office/officeart/2005/8/layout/vList5"/>
    <dgm:cxn modelId="{62B42E6A-24B7-4AA8-9CE4-952BA8AC3714}" type="presParOf" srcId="{24F05735-9E20-4296-85B6-AE935118BDA7}" destId="{8B4F744B-B35D-479C-90DE-EE63201823AC}" srcOrd="1" destOrd="0" presId="urn:microsoft.com/office/officeart/2005/8/layout/vList5"/>
    <dgm:cxn modelId="{CAF767C4-F227-4D6E-ADF5-2A71B6002372}" type="presParOf" srcId="{B80978A0-392C-4616-923B-97036C1ABF8D}" destId="{721FED6F-26A2-4704-8DAE-EA834FD4EE9F}" srcOrd="7" destOrd="0" presId="urn:microsoft.com/office/officeart/2005/8/layout/vList5"/>
    <dgm:cxn modelId="{60922E35-196C-4EEF-883A-B36667F4062E}" type="presParOf" srcId="{B80978A0-392C-4616-923B-97036C1ABF8D}" destId="{C2CE4CAC-E40C-40A0-8472-C8B3C5A7CF61}" srcOrd="8" destOrd="0" presId="urn:microsoft.com/office/officeart/2005/8/layout/vList5"/>
    <dgm:cxn modelId="{B745FEC6-3BAA-45AF-BB43-339339ACBF58}" type="presParOf" srcId="{C2CE4CAC-E40C-40A0-8472-C8B3C5A7CF61}" destId="{F7E84F4F-7AD2-41C9-8DE0-6557264B3B87}" srcOrd="0" destOrd="0" presId="urn:microsoft.com/office/officeart/2005/8/layout/vList5"/>
    <dgm:cxn modelId="{5D5FACF2-B0BA-43AF-A45F-3495F41DFFD9}" type="presParOf" srcId="{C2CE4CAC-E40C-40A0-8472-C8B3C5A7CF61}" destId="{26A9CCD3-406F-4E19-AC8E-7077000FB367}" srcOrd="1" destOrd="0" presId="urn:microsoft.com/office/officeart/2005/8/layout/vList5"/>
    <dgm:cxn modelId="{DEF1ACE0-6FE4-46C3-9C7C-81427E82ABEB}" type="presParOf" srcId="{B80978A0-392C-4616-923B-97036C1ABF8D}" destId="{9320201B-1C88-4B97-8CE5-6471328FF85B}" srcOrd="9" destOrd="0" presId="urn:microsoft.com/office/officeart/2005/8/layout/vList5"/>
    <dgm:cxn modelId="{6CE07857-512E-436E-B0BB-7DC20154C301}" type="presParOf" srcId="{B80978A0-392C-4616-923B-97036C1ABF8D}" destId="{DB7C2E2E-F475-40D9-BA26-C6C98A8F16F3}" srcOrd="10" destOrd="0" presId="urn:microsoft.com/office/officeart/2005/8/layout/vList5"/>
    <dgm:cxn modelId="{C1566B70-27FD-40C6-9986-795AC3E80BF3}" type="presParOf" srcId="{DB7C2E2E-F475-40D9-BA26-C6C98A8F16F3}" destId="{11FD6D42-B729-4D7A-A567-F164C869C75E}" srcOrd="0" destOrd="0" presId="urn:microsoft.com/office/officeart/2005/8/layout/vList5"/>
    <dgm:cxn modelId="{80769472-7B38-4A5D-8852-A37AA08E9895}" type="presParOf" srcId="{DB7C2E2E-F475-40D9-BA26-C6C98A8F16F3}" destId="{53B88179-4027-45E5-BDBC-885E9FC4FB71}" srcOrd="1" destOrd="0" presId="urn:microsoft.com/office/officeart/2005/8/layout/vList5"/>
    <dgm:cxn modelId="{C5A56389-056B-4E0F-B447-762CC0009C2E}" type="presParOf" srcId="{B80978A0-392C-4616-923B-97036C1ABF8D}" destId="{54BD0A43-57F8-48F1-8908-B22175B19417}" srcOrd="11" destOrd="0" presId="urn:microsoft.com/office/officeart/2005/8/layout/vList5"/>
    <dgm:cxn modelId="{261FA36A-2D7C-43CF-ADDE-7F092245B883}" type="presParOf" srcId="{B80978A0-392C-4616-923B-97036C1ABF8D}" destId="{5B5298DE-EEBC-4E5F-9D47-EC4579F89CE9}" srcOrd="12" destOrd="0" presId="urn:microsoft.com/office/officeart/2005/8/layout/vList5"/>
    <dgm:cxn modelId="{FADAF3C2-68CD-488C-A248-C1485DA16972}" type="presParOf" srcId="{5B5298DE-EEBC-4E5F-9D47-EC4579F89CE9}" destId="{D1226A34-3125-44C6-AE09-2A62B20BEE7B}" srcOrd="0" destOrd="0" presId="urn:microsoft.com/office/officeart/2005/8/layout/vList5"/>
    <dgm:cxn modelId="{4D0F2676-797C-4682-B502-E0A501D21026}" type="presParOf" srcId="{5B5298DE-EEBC-4E5F-9D47-EC4579F89CE9}" destId="{5CE60BEC-5E5D-426B-937A-2DE8223B3842}" srcOrd="1" destOrd="0" presId="urn:microsoft.com/office/officeart/2005/8/layout/vList5"/>
    <dgm:cxn modelId="{101CAAF4-329B-431B-AFED-2A2C9CEF638E}" type="presParOf" srcId="{B80978A0-392C-4616-923B-97036C1ABF8D}" destId="{4EB366AB-BF29-4AC7-9DB8-E17FAC126B6D}" srcOrd="13" destOrd="0" presId="urn:microsoft.com/office/officeart/2005/8/layout/vList5"/>
    <dgm:cxn modelId="{62B2710B-6668-4391-80CF-12872766CE64}" type="presParOf" srcId="{B80978A0-392C-4616-923B-97036C1ABF8D}" destId="{F21B240E-9CC9-458E-8329-C37BFBF93422}" srcOrd="14" destOrd="0" presId="urn:microsoft.com/office/officeart/2005/8/layout/vList5"/>
    <dgm:cxn modelId="{2FAAE497-E721-4FE1-AADA-CA52F6F7846F}" type="presParOf" srcId="{F21B240E-9CC9-458E-8329-C37BFBF93422}" destId="{29336F05-D598-48E7-94F8-3B0491B6D000}" srcOrd="0" destOrd="0" presId="urn:microsoft.com/office/officeart/2005/8/layout/vList5"/>
    <dgm:cxn modelId="{DE7BFA24-D3D4-4A46-B6A3-92A8A0F17C99}" type="presParOf" srcId="{F21B240E-9CC9-458E-8329-C37BFBF93422}" destId="{3F97221D-3ABE-412F-A426-546B259659C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29C0A2-566B-442E-866C-F4BF3FC36079}" type="doc">
      <dgm:prSet loTypeId="urn:microsoft.com/office/officeart/2008/layout/LinedList" loCatId="list" qsTypeId="urn:microsoft.com/office/officeart/2005/8/quickstyle/simple1" qsCatId="simple" csTypeId="urn:microsoft.com/office/officeart/2005/8/colors/accent2_2" csCatId="accent2"/>
      <dgm:spPr/>
      <dgm:t>
        <a:bodyPr/>
        <a:lstStyle/>
        <a:p>
          <a:endParaRPr lang="en-US"/>
        </a:p>
      </dgm:t>
    </dgm:pt>
    <dgm:pt modelId="{6E562D35-07E4-4FC5-BD94-9E456F4DD71E}">
      <dgm:prSet/>
      <dgm:spPr/>
      <dgm:t>
        <a:bodyPr/>
        <a:lstStyle/>
        <a:p>
          <a:r>
            <a:rPr lang="en-US"/>
            <a:t>Grief or behavior changes seem to last longer than 6 months</a:t>
          </a:r>
        </a:p>
      </dgm:t>
    </dgm:pt>
    <dgm:pt modelId="{4F353BCD-C5B8-41E9-88C5-8B87A0A0E563}" type="parTrans" cxnId="{9D172C56-611C-4404-B233-F2F27AEFB275}">
      <dgm:prSet/>
      <dgm:spPr/>
      <dgm:t>
        <a:bodyPr/>
        <a:lstStyle/>
        <a:p>
          <a:endParaRPr lang="en-US"/>
        </a:p>
      </dgm:t>
    </dgm:pt>
    <dgm:pt modelId="{B25D7435-9DD4-4D4F-B3C9-3FB83CC5FECB}" type="sibTrans" cxnId="{9D172C56-611C-4404-B233-F2F27AEFB275}">
      <dgm:prSet/>
      <dgm:spPr/>
      <dgm:t>
        <a:bodyPr/>
        <a:lstStyle/>
        <a:p>
          <a:endParaRPr lang="en-US"/>
        </a:p>
      </dgm:t>
    </dgm:pt>
    <dgm:pt modelId="{05C0C242-47B9-4D52-8D30-9035BA605B2A}">
      <dgm:prSet/>
      <dgm:spPr/>
      <dgm:t>
        <a:bodyPr/>
        <a:lstStyle/>
        <a:p>
          <a:r>
            <a:rPr lang="en-US"/>
            <a:t>Any “clinically significant distress or impairment”</a:t>
          </a:r>
        </a:p>
      </dgm:t>
    </dgm:pt>
    <dgm:pt modelId="{75DDDFE5-CC2F-4A43-9CB1-07829A1E04C5}" type="parTrans" cxnId="{280AB28B-6762-4F7E-8B3E-688FD0C4C864}">
      <dgm:prSet/>
      <dgm:spPr/>
      <dgm:t>
        <a:bodyPr/>
        <a:lstStyle/>
        <a:p>
          <a:endParaRPr lang="en-US"/>
        </a:p>
      </dgm:t>
    </dgm:pt>
    <dgm:pt modelId="{3531706E-7A69-48E6-BB9F-3B65C31D2FE2}" type="sibTrans" cxnId="{280AB28B-6762-4F7E-8B3E-688FD0C4C864}">
      <dgm:prSet/>
      <dgm:spPr/>
      <dgm:t>
        <a:bodyPr/>
        <a:lstStyle/>
        <a:p>
          <a:endParaRPr lang="en-US"/>
        </a:p>
      </dgm:t>
    </dgm:pt>
    <dgm:pt modelId="{813C323F-C7FB-4311-9B9B-B4D341BEC09B}">
      <dgm:prSet/>
      <dgm:spPr/>
      <dgm:t>
        <a:bodyPr/>
        <a:lstStyle/>
        <a:p>
          <a:r>
            <a:rPr lang="en-US"/>
            <a:t>Power struggles</a:t>
          </a:r>
        </a:p>
      </dgm:t>
    </dgm:pt>
    <dgm:pt modelId="{EE7405BE-A877-4CDB-A921-4901024D341A}" type="parTrans" cxnId="{FC21A8ED-FDA7-4A53-8515-B82CC03631B1}">
      <dgm:prSet/>
      <dgm:spPr/>
      <dgm:t>
        <a:bodyPr/>
        <a:lstStyle/>
        <a:p>
          <a:endParaRPr lang="en-US"/>
        </a:p>
      </dgm:t>
    </dgm:pt>
    <dgm:pt modelId="{EA495F41-6956-48BF-A289-8A2776021C35}" type="sibTrans" cxnId="{FC21A8ED-FDA7-4A53-8515-B82CC03631B1}">
      <dgm:prSet/>
      <dgm:spPr/>
      <dgm:t>
        <a:bodyPr/>
        <a:lstStyle/>
        <a:p>
          <a:endParaRPr lang="en-US"/>
        </a:p>
      </dgm:t>
    </dgm:pt>
    <dgm:pt modelId="{00014CDD-8216-4F57-9242-03CB0A7EB327}">
      <dgm:prSet/>
      <dgm:spPr/>
      <dgm:t>
        <a:bodyPr/>
        <a:lstStyle/>
        <a:p>
          <a:r>
            <a:rPr lang="en-US"/>
            <a:t>Younger age at diagnosis</a:t>
          </a:r>
        </a:p>
      </dgm:t>
    </dgm:pt>
    <dgm:pt modelId="{16B0CA4A-F4DC-4858-9070-653AC0514E48}" type="parTrans" cxnId="{2DE38A9E-EDB6-4D1C-807B-6E64AE2330B7}">
      <dgm:prSet/>
      <dgm:spPr/>
      <dgm:t>
        <a:bodyPr/>
        <a:lstStyle/>
        <a:p>
          <a:endParaRPr lang="en-US"/>
        </a:p>
      </dgm:t>
    </dgm:pt>
    <dgm:pt modelId="{B15DFBD6-F9A8-4793-8A1F-8DF5456C1DAC}" type="sibTrans" cxnId="{2DE38A9E-EDB6-4D1C-807B-6E64AE2330B7}">
      <dgm:prSet/>
      <dgm:spPr/>
      <dgm:t>
        <a:bodyPr/>
        <a:lstStyle/>
        <a:p>
          <a:endParaRPr lang="en-US"/>
        </a:p>
      </dgm:t>
    </dgm:pt>
    <dgm:pt modelId="{7DFFDEC2-BF45-44EE-9C47-C99D601493E3}">
      <dgm:prSet/>
      <dgm:spPr/>
      <dgm:t>
        <a:bodyPr/>
        <a:lstStyle/>
        <a:p>
          <a:r>
            <a:rPr lang="en-US"/>
            <a:t>Thinking about death</a:t>
          </a:r>
        </a:p>
      </dgm:t>
    </dgm:pt>
    <dgm:pt modelId="{48F7235F-0A8B-4D89-B012-2182AE6212B5}" type="parTrans" cxnId="{FB194AA5-89FA-412F-9CC0-85830C3D21ED}">
      <dgm:prSet/>
      <dgm:spPr/>
      <dgm:t>
        <a:bodyPr/>
        <a:lstStyle/>
        <a:p>
          <a:endParaRPr lang="en-US"/>
        </a:p>
      </dgm:t>
    </dgm:pt>
    <dgm:pt modelId="{9E230942-6FA5-40C7-A66D-C5CC6EE556AC}" type="sibTrans" cxnId="{FB194AA5-89FA-412F-9CC0-85830C3D21ED}">
      <dgm:prSet/>
      <dgm:spPr/>
      <dgm:t>
        <a:bodyPr/>
        <a:lstStyle/>
        <a:p>
          <a:endParaRPr lang="en-US"/>
        </a:p>
      </dgm:t>
    </dgm:pt>
    <dgm:pt modelId="{17CAFA39-A1DD-4764-B510-599C7A161616}" type="pres">
      <dgm:prSet presAssocID="{0F29C0A2-566B-442E-866C-F4BF3FC36079}" presName="vert0" presStyleCnt="0">
        <dgm:presLayoutVars>
          <dgm:dir/>
          <dgm:animOne val="branch"/>
          <dgm:animLvl val="lvl"/>
        </dgm:presLayoutVars>
      </dgm:prSet>
      <dgm:spPr/>
    </dgm:pt>
    <dgm:pt modelId="{11E5130A-A45F-4837-AC61-C71D6EFC8B8B}" type="pres">
      <dgm:prSet presAssocID="{6E562D35-07E4-4FC5-BD94-9E456F4DD71E}" presName="thickLine" presStyleLbl="alignNode1" presStyleIdx="0" presStyleCnt="5"/>
      <dgm:spPr/>
    </dgm:pt>
    <dgm:pt modelId="{485CB8AF-5096-4011-951C-E44F054D1A96}" type="pres">
      <dgm:prSet presAssocID="{6E562D35-07E4-4FC5-BD94-9E456F4DD71E}" presName="horz1" presStyleCnt="0"/>
      <dgm:spPr/>
    </dgm:pt>
    <dgm:pt modelId="{044A51BB-3EAF-49D7-B1F6-9D14F3A1BDC0}" type="pres">
      <dgm:prSet presAssocID="{6E562D35-07E4-4FC5-BD94-9E456F4DD71E}" presName="tx1" presStyleLbl="revTx" presStyleIdx="0" presStyleCnt="5"/>
      <dgm:spPr/>
    </dgm:pt>
    <dgm:pt modelId="{5060F9B3-352E-4213-BA27-90F806D46E4B}" type="pres">
      <dgm:prSet presAssocID="{6E562D35-07E4-4FC5-BD94-9E456F4DD71E}" presName="vert1" presStyleCnt="0"/>
      <dgm:spPr/>
    </dgm:pt>
    <dgm:pt modelId="{33A85716-6EB0-495A-8163-CE501FE3D518}" type="pres">
      <dgm:prSet presAssocID="{05C0C242-47B9-4D52-8D30-9035BA605B2A}" presName="thickLine" presStyleLbl="alignNode1" presStyleIdx="1" presStyleCnt="5"/>
      <dgm:spPr/>
    </dgm:pt>
    <dgm:pt modelId="{ABFE6591-0D39-4BAD-A9B4-52522E5FF588}" type="pres">
      <dgm:prSet presAssocID="{05C0C242-47B9-4D52-8D30-9035BA605B2A}" presName="horz1" presStyleCnt="0"/>
      <dgm:spPr/>
    </dgm:pt>
    <dgm:pt modelId="{F958AE84-79DD-4BAD-B839-45C97D125D2E}" type="pres">
      <dgm:prSet presAssocID="{05C0C242-47B9-4D52-8D30-9035BA605B2A}" presName="tx1" presStyleLbl="revTx" presStyleIdx="1" presStyleCnt="5"/>
      <dgm:spPr/>
    </dgm:pt>
    <dgm:pt modelId="{86D97BA2-1682-43AE-8969-59A7ECF44BF5}" type="pres">
      <dgm:prSet presAssocID="{05C0C242-47B9-4D52-8D30-9035BA605B2A}" presName="vert1" presStyleCnt="0"/>
      <dgm:spPr/>
    </dgm:pt>
    <dgm:pt modelId="{6385E042-4FA9-42E4-897F-72AF7B722322}" type="pres">
      <dgm:prSet presAssocID="{813C323F-C7FB-4311-9B9B-B4D341BEC09B}" presName="thickLine" presStyleLbl="alignNode1" presStyleIdx="2" presStyleCnt="5"/>
      <dgm:spPr/>
    </dgm:pt>
    <dgm:pt modelId="{4ABC599A-DDC2-416C-8F49-36D1C3BC1A4A}" type="pres">
      <dgm:prSet presAssocID="{813C323F-C7FB-4311-9B9B-B4D341BEC09B}" presName="horz1" presStyleCnt="0"/>
      <dgm:spPr/>
    </dgm:pt>
    <dgm:pt modelId="{DE952D5F-DAE0-4215-9A15-C59C732F57B9}" type="pres">
      <dgm:prSet presAssocID="{813C323F-C7FB-4311-9B9B-B4D341BEC09B}" presName="tx1" presStyleLbl="revTx" presStyleIdx="2" presStyleCnt="5"/>
      <dgm:spPr/>
    </dgm:pt>
    <dgm:pt modelId="{EA6C282E-77A3-4644-9900-13B22185E447}" type="pres">
      <dgm:prSet presAssocID="{813C323F-C7FB-4311-9B9B-B4D341BEC09B}" presName="vert1" presStyleCnt="0"/>
      <dgm:spPr/>
    </dgm:pt>
    <dgm:pt modelId="{209363F1-1E38-42BE-93BB-6B5AC848D793}" type="pres">
      <dgm:prSet presAssocID="{00014CDD-8216-4F57-9242-03CB0A7EB327}" presName="thickLine" presStyleLbl="alignNode1" presStyleIdx="3" presStyleCnt="5"/>
      <dgm:spPr/>
    </dgm:pt>
    <dgm:pt modelId="{10FC20A7-DEA4-4695-9F21-9103BA3DB6C3}" type="pres">
      <dgm:prSet presAssocID="{00014CDD-8216-4F57-9242-03CB0A7EB327}" presName="horz1" presStyleCnt="0"/>
      <dgm:spPr/>
    </dgm:pt>
    <dgm:pt modelId="{CED10426-A1B5-4523-91CE-ED5A16BA5FEB}" type="pres">
      <dgm:prSet presAssocID="{00014CDD-8216-4F57-9242-03CB0A7EB327}" presName="tx1" presStyleLbl="revTx" presStyleIdx="3" presStyleCnt="5"/>
      <dgm:spPr/>
    </dgm:pt>
    <dgm:pt modelId="{A143D297-2D2E-497C-92B3-DE25A06F42D3}" type="pres">
      <dgm:prSet presAssocID="{00014CDD-8216-4F57-9242-03CB0A7EB327}" presName="vert1" presStyleCnt="0"/>
      <dgm:spPr/>
    </dgm:pt>
    <dgm:pt modelId="{7597A778-3933-4EA4-81C3-AFDD8D447B60}" type="pres">
      <dgm:prSet presAssocID="{7DFFDEC2-BF45-44EE-9C47-C99D601493E3}" presName="thickLine" presStyleLbl="alignNode1" presStyleIdx="4" presStyleCnt="5"/>
      <dgm:spPr/>
    </dgm:pt>
    <dgm:pt modelId="{2AADADE8-77B5-4051-8004-2936AC3D292F}" type="pres">
      <dgm:prSet presAssocID="{7DFFDEC2-BF45-44EE-9C47-C99D601493E3}" presName="horz1" presStyleCnt="0"/>
      <dgm:spPr/>
    </dgm:pt>
    <dgm:pt modelId="{21118258-C585-4A14-B494-641B2625CC7C}" type="pres">
      <dgm:prSet presAssocID="{7DFFDEC2-BF45-44EE-9C47-C99D601493E3}" presName="tx1" presStyleLbl="revTx" presStyleIdx="4" presStyleCnt="5"/>
      <dgm:spPr/>
    </dgm:pt>
    <dgm:pt modelId="{4D39F229-21CE-49C2-945D-72E186C857E1}" type="pres">
      <dgm:prSet presAssocID="{7DFFDEC2-BF45-44EE-9C47-C99D601493E3}" presName="vert1" presStyleCnt="0"/>
      <dgm:spPr/>
    </dgm:pt>
  </dgm:ptLst>
  <dgm:cxnLst>
    <dgm:cxn modelId="{9D172C56-611C-4404-B233-F2F27AEFB275}" srcId="{0F29C0A2-566B-442E-866C-F4BF3FC36079}" destId="{6E562D35-07E4-4FC5-BD94-9E456F4DD71E}" srcOrd="0" destOrd="0" parTransId="{4F353BCD-C5B8-41E9-88C5-8B87A0A0E563}" sibTransId="{B25D7435-9DD4-4D4F-B3C9-3FB83CC5FECB}"/>
    <dgm:cxn modelId="{BCCA2279-590D-4AE6-8B3A-2D8C3AF7EA7F}" type="presOf" srcId="{6E562D35-07E4-4FC5-BD94-9E456F4DD71E}" destId="{044A51BB-3EAF-49D7-B1F6-9D14F3A1BDC0}" srcOrd="0" destOrd="0" presId="urn:microsoft.com/office/officeart/2008/layout/LinedList"/>
    <dgm:cxn modelId="{280AB28B-6762-4F7E-8B3E-688FD0C4C864}" srcId="{0F29C0A2-566B-442E-866C-F4BF3FC36079}" destId="{05C0C242-47B9-4D52-8D30-9035BA605B2A}" srcOrd="1" destOrd="0" parTransId="{75DDDFE5-CC2F-4A43-9CB1-07829A1E04C5}" sibTransId="{3531706E-7A69-48E6-BB9F-3B65C31D2FE2}"/>
    <dgm:cxn modelId="{2DE38A9E-EDB6-4D1C-807B-6E64AE2330B7}" srcId="{0F29C0A2-566B-442E-866C-F4BF3FC36079}" destId="{00014CDD-8216-4F57-9242-03CB0A7EB327}" srcOrd="3" destOrd="0" parTransId="{16B0CA4A-F4DC-4858-9070-653AC0514E48}" sibTransId="{B15DFBD6-F9A8-4793-8A1F-8DF5456C1DAC}"/>
    <dgm:cxn modelId="{FB194AA5-89FA-412F-9CC0-85830C3D21ED}" srcId="{0F29C0A2-566B-442E-866C-F4BF3FC36079}" destId="{7DFFDEC2-BF45-44EE-9C47-C99D601493E3}" srcOrd="4" destOrd="0" parTransId="{48F7235F-0A8B-4D89-B012-2182AE6212B5}" sibTransId="{9E230942-6FA5-40C7-A66D-C5CC6EE556AC}"/>
    <dgm:cxn modelId="{6EF225B4-1A1C-46C7-8B90-1764E2FDEB53}" type="presOf" srcId="{0F29C0A2-566B-442E-866C-F4BF3FC36079}" destId="{17CAFA39-A1DD-4764-B510-599C7A161616}" srcOrd="0" destOrd="0" presId="urn:microsoft.com/office/officeart/2008/layout/LinedList"/>
    <dgm:cxn modelId="{386504B5-7436-46B3-8386-3F7ECA929964}" type="presOf" srcId="{7DFFDEC2-BF45-44EE-9C47-C99D601493E3}" destId="{21118258-C585-4A14-B494-641B2625CC7C}" srcOrd="0" destOrd="0" presId="urn:microsoft.com/office/officeart/2008/layout/LinedList"/>
    <dgm:cxn modelId="{4132F9D1-7D4B-47BC-B973-20408E11FFD3}" type="presOf" srcId="{00014CDD-8216-4F57-9242-03CB0A7EB327}" destId="{CED10426-A1B5-4523-91CE-ED5A16BA5FEB}" srcOrd="0" destOrd="0" presId="urn:microsoft.com/office/officeart/2008/layout/LinedList"/>
    <dgm:cxn modelId="{4A8287ED-490E-4C47-8145-BBDCD68400A3}" type="presOf" srcId="{813C323F-C7FB-4311-9B9B-B4D341BEC09B}" destId="{DE952D5F-DAE0-4215-9A15-C59C732F57B9}" srcOrd="0" destOrd="0" presId="urn:microsoft.com/office/officeart/2008/layout/LinedList"/>
    <dgm:cxn modelId="{FC21A8ED-FDA7-4A53-8515-B82CC03631B1}" srcId="{0F29C0A2-566B-442E-866C-F4BF3FC36079}" destId="{813C323F-C7FB-4311-9B9B-B4D341BEC09B}" srcOrd="2" destOrd="0" parTransId="{EE7405BE-A877-4CDB-A921-4901024D341A}" sibTransId="{EA495F41-6956-48BF-A289-8A2776021C35}"/>
    <dgm:cxn modelId="{D49F4EF3-44EB-42A6-A576-06D419CC1FD7}" type="presOf" srcId="{05C0C242-47B9-4D52-8D30-9035BA605B2A}" destId="{F958AE84-79DD-4BAD-B839-45C97D125D2E}" srcOrd="0" destOrd="0" presId="urn:microsoft.com/office/officeart/2008/layout/LinedList"/>
    <dgm:cxn modelId="{ADD49D8D-BCB4-4F79-8510-E8F390DC0B70}" type="presParOf" srcId="{17CAFA39-A1DD-4764-B510-599C7A161616}" destId="{11E5130A-A45F-4837-AC61-C71D6EFC8B8B}" srcOrd="0" destOrd="0" presId="urn:microsoft.com/office/officeart/2008/layout/LinedList"/>
    <dgm:cxn modelId="{A791A262-9327-4C32-88BF-D20A643E6EC4}" type="presParOf" srcId="{17CAFA39-A1DD-4764-B510-599C7A161616}" destId="{485CB8AF-5096-4011-951C-E44F054D1A96}" srcOrd="1" destOrd="0" presId="urn:microsoft.com/office/officeart/2008/layout/LinedList"/>
    <dgm:cxn modelId="{EBBD67C2-8FF6-43FD-AEEA-94EDDA46DA70}" type="presParOf" srcId="{485CB8AF-5096-4011-951C-E44F054D1A96}" destId="{044A51BB-3EAF-49D7-B1F6-9D14F3A1BDC0}" srcOrd="0" destOrd="0" presId="urn:microsoft.com/office/officeart/2008/layout/LinedList"/>
    <dgm:cxn modelId="{9901B05E-D927-4494-8FAB-D2EC1DEB3303}" type="presParOf" srcId="{485CB8AF-5096-4011-951C-E44F054D1A96}" destId="{5060F9B3-352E-4213-BA27-90F806D46E4B}" srcOrd="1" destOrd="0" presId="urn:microsoft.com/office/officeart/2008/layout/LinedList"/>
    <dgm:cxn modelId="{FE1B3DB6-BBFF-49B7-BE5A-F21A183630F0}" type="presParOf" srcId="{17CAFA39-A1DD-4764-B510-599C7A161616}" destId="{33A85716-6EB0-495A-8163-CE501FE3D518}" srcOrd="2" destOrd="0" presId="urn:microsoft.com/office/officeart/2008/layout/LinedList"/>
    <dgm:cxn modelId="{B8DF65F7-D893-464D-8E91-6011F66D6D6F}" type="presParOf" srcId="{17CAFA39-A1DD-4764-B510-599C7A161616}" destId="{ABFE6591-0D39-4BAD-A9B4-52522E5FF588}" srcOrd="3" destOrd="0" presId="urn:microsoft.com/office/officeart/2008/layout/LinedList"/>
    <dgm:cxn modelId="{24C8A401-F2DD-4D9F-8D81-5B4667CF7FAF}" type="presParOf" srcId="{ABFE6591-0D39-4BAD-A9B4-52522E5FF588}" destId="{F958AE84-79DD-4BAD-B839-45C97D125D2E}" srcOrd="0" destOrd="0" presId="urn:microsoft.com/office/officeart/2008/layout/LinedList"/>
    <dgm:cxn modelId="{32C42AF5-303C-4C85-8085-EE373C764DB2}" type="presParOf" srcId="{ABFE6591-0D39-4BAD-A9B4-52522E5FF588}" destId="{86D97BA2-1682-43AE-8969-59A7ECF44BF5}" srcOrd="1" destOrd="0" presId="urn:microsoft.com/office/officeart/2008/layout/LinedList"/>
    <dgm:cxn modelId="{4F9920BF-C6E1-4942-96B3-8D71F6567E8D}" type="presParOf" srcId="{17CAFA39-A1DD-4764-B510-599C7A161616}" destId="{6385E042-4FA9-42E4-897F-72AF7B722322}" srcOrd="4" destOrd="0" presId="urn:microsoft.com/office/officeart/2008/layout/LinedList"/>
    <dgm:cxn modelId="{9A5611BF-37D6-4DC3-8FC8-E594D23722C1}" type="presParOf" srcId="{17CAFA39-A1DD-4764-B510-599C7A161616}" destId="{4ABC599A-DDC2-416C-8F49-36D1C3BC1A4A}" srcOrd="5" destOrd="0" presId="urn:microsoft.com/office/officeart/2008/layout/LinedList"/>
    <dgm:cxn modelId="{AE94B397-6B03-4284-BFBA-92500A100FF3}" type="presParOf" srcId="{4ABC599A-DDC2-416C-8F49-36D1C3BC1A4A}" destId="{DE952D5F-DAE0-4215-9A15-C59C732F57B9}" srcOrd="0" destOrd="0" presId="urn:microsoft.com/office/officeart/2008/layout/LinedList"/>
    <dgm:cxn modelId="{5BE84F52-4265-44EA-9902-7E1E1AA26EFC}" type="presParOf" srcId="{4ABC599A-DDC2-416C-8F49-36D1C3BC1A4A}" destId="{EA6C282E-77A3-4644-9900-13B22185E447}" srcOrd="1" destOrd="0" presId="urn:microsoft.com/office/officeart/2008/layout/LinedList"/>
    <dgm:cxn modelId="{D27949BA-D688-4022-B079-4EC21CD2DAF5}" type="presParOf" srcId="{17CAFA39-A1DD-4764-B510-599C7A161616}" destId="{209363F1-1E38-42BE-93BB-6B5AC848D793}" srcOrd="6" destOrd="0" presId="urn:microsoft.com/office/officeart/2008/layout/LinedList"/>
    <dgm:cxn modelId="{B69658A5-439B-48BE-816F-52E94A71BA51}" type="presParOf" srcId="{17CAFA39-A1DD-4764-B510-599C7A161616}" destId="{10FC20A7-DEA4-4695-9F21-9103BA3DB6C3}" srcOrd="7" destOrd="0" presId="urn:microsoft.com/office/officeart/2008/layout/LinedList"/>
    <dgm:cxn modelId="{A65D3B03-A96F-465F-AF46-7C65CA02AFEC}" type="presParOf" srcId="{10FC20A7-DEA4-4695-9F21-9103BA3DB6C3}" destId="{CED10426-A1B5-4523-91CE-ED5A16BA5FEB}" srcOrd="0" destOrd="0" presId="urn:microsoft.com/office/officeart/2008/layout/LinedList"/>
    <dgm:cxn modelId="{E5A6A89C-3B2D-4ABE-98DE-FEB0B653385A}" type="presParOf" srcId="{10FC20A7-DEA4-4695-9F21-9103BA3DB6C3}" destId="{A143D297-2D2E-497C-92B3-DE25A06F42D3}" srcOrd="1" destOrd="0" presId="urn:microsoft.com/office/officeart/2008/layout/LinedList"/>
    <dgm:cxn modelId="{FD25B05E-B976-4DC4-9DD8-4149DFEBBAAA}" type="presParOf" srcId="{17CAFA39-A1DD-4764-B510-599C7A161616}" destId="{7597A778-3933-4EA4-81C3-AFDD8D447B60}" srcOrd="8" destOrd="0" presId="urn:microsoft.com/office/officeart/2008/layout/LinedList"/>
    <dgm:cxn modelId="{42B32BA8-E7C6-4759-A16B-6C0E118B6BCD}" type="presParOf" srcId="{17CAFA39-A1DD-4764-B510-599C7A161616}" destId="{2AADADE8-77B5-4051-8004-2936AC3D292F}" srcOrd="9" destOrd="0" presId="urn:microsoft.com/office/officeart/2008/layout/LinedList"/>
    <dgm:cxn modelId="{CBF4141C-5159-4266-94F4-B712BFF915A2}" type="presParOf" srcId="{2AADADE8-77B5-4051-8004-2936AC3D292F}" destId="{21118258-C585-4A14-B494-641B2625CC7C}" srcOrd="0" destOrd="0" presId="urn:microsoft.com/office/officeart/2008/layout/LinedList"/>
    <dgm:cxn modelId="{342A3806-4095-4DBF-8597-BD6D6ACA8B70}" type="presParOf" srcId="{2AADADE8-77B5-4051-8004-2936AC3D292F}" destId="{4D39F229-21CE-49C2-945D-72E186C857E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0A4003-0DB5-4DEF-A79A-1D7F0F20289E}">
      <dsp:nvSpPr>
        <dsp:cNvPr id="0" name=""/>
        <dsp:cNvSpPr/>
      </dsp:nvSpPr>
      <dsp:spPr>
        <a:xfrm rot="5400000">
          <a:off x="3963647" y="-1683099"/>
          <a:ext cx="466897" cy="3950208"/>
        </a:xfrm>
        <a:prstGeom prst="round2Same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a:t>Trust vs mistrust</a:t>
          </a:r>
        </a:p>
      </dsp:txBody>
      <dsp:txXfrm rot="-5400000">
        <a:off x="2221992" y="81348"/>
        <a:ext cx="3927416" cy="421313"/>
      </dsp:txXfrm>
    </dsp:sp>
    <dsp:sp modelId="{9525AD64-A5C8-4A8A-945A-4BFD8ED5774F}">
      <dsp:nvSpPr>
        <dsp:cNvPr id="0" name=""/>
        <dsp:cNvSpPr/>
      </dsp:nvSpPr>
      <dsp:spPr>
        <a:xfrm>
          <a:off x="0" y="193"/>
          <a:ext cx="2221992" cy="583621"/>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a:t>Infancy</a:t>
          </a:r>
        </a:p>
      </dsp:txBody>
      <dsp:txXfrm>
        <a:off x="28490" y="28683"/>
        <a:ext cx="2165012" cy="526641"/>
      </dsp:txXfrm>
    </dsp:sp>
    <dsp:sp modelId="{426C357B-FBA0-4C23-AFE5-B7C8F6BC2E54}">
      <dsp:nvSpPr>
        <dsp:cNvPr id="0" name=""/>
        <dsp:cNvSpPr/>
      </dsp:nvSpPr>
      <dsp:spPr>
        <a:xfrm rot="5400000">
          <a:off x="3963647" y="-1070297"/>
          <a:ext cx="466897" cy="3950208"/>
        </a:xfrm>
        <a:prstGeom prst="round2Same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a:t>Autonomy vs shame</a:t>
          </a:r>
        </a:p>
      </dsp:txBody>
      <dsp:txXfrm rot="-5400000">
        <a:off x="2221992" y="694150"/>
        <a:ext cx="3927416" cy="421313"/>
      </dsp:txXfrm>
    </dsp:sp>
    <dsp:sp modelId="{6B1CEDC5-8957-482B-818B-F184A02361D6}">
      <dsp:nvSpPr>
        <dsp:cNvPr id="0" name=""/>
        <dsp:cNvSpPr/>
      </dsp:nvSpPr>
      <dsp:spPr>
        <a:xfrm>
          <a:off x="0" y="612995"/>
          <a:ext cx="2221992" cy="583621"/>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a:t>Toddlerhood</a:t>
          </a:r>
        </a:p>
      </dsp:txBody>
      <dsp:txXfrm>
        <a:off x="28490" y="641485"/>
        <a:ext cx="2165012" cy="526641"/>
      </dsp:txXfrm>
    </dsp:sp>
    <dsp:sp modelId="{57390BC9-EEB1-4B2D-B18E-F6A574337667}">
      <dsp:nvSpPr>
        <dsp:cNvPr id="0" name=""/>
        <dsp:cNvSpPr/>
      </dsp:nvSpPr>
      <dsp:spPr>
        <a:xfrm rot="5400000">
          <a:off x="3963647" y="-457495"/>
          <a:ext cx="466897" cy="3950208"/>
        </a:xfrm>
        <a:prstGeom prst="round2Same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a:t>Initiative vs guilt</a:t>
          </a:r>
        </a:p>
      </dsp:txBody>
      <dsp:txXfrm rot="-5400000">
        <a:off x="2221992" y="1306952"/>
        <a:ext cx="3927416" cy="421313"/>
      </dsp:txXfrm>
    </dsp:sp>
    <dsp:sp modelId="{E4909B6C-7074-48F4-BEDB-F4C3D6B663FC}">
      <dsp:nvSpPr>
        <dsp:cNvPr id="0" name=""/>
        <dsp:cNvSpPr/>
      </dsp:nvSpPr>
      <dsp:spPr>
        <a:xfrm>
          <a:off x="0" y="1225798"/>
          <a:ext cx="2221992" cy="583621"/>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a:t>Preschool</a:t>
          </a:r>
        </a:p>
      </dsp:txBody>
      <dsp:txXfrm>
        <a:off x="28490" y="1254288"/>
        <a:ext cx="2165012" cy="526641"/>
      </dsp:txXfrm>
    </dsp:sp>
    <dsp:sp modelId="{8B4F744B-B35D-479C-90DE-EE63201823AC}">
      <dsp:nvSpPr>
        <dsp:cNvPr id="0" name=""/>
        <dsp:cNvSpPr/>
      </dsp:nvSpPr>
      <dsp:spPr>
        <a:xfrm rot="5400000">
          <a:off x="3963647" y="155307"/>
          <a:ext cx="466897" cy="3950208"/>
        </a:xfrm>
        <a:prstGeom prst="round2Same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a:t>Industry vs inferiority</a:t>
          </a:r>
        </a:p>
      </dsp:txBody>
      <dsp:txXfrm rot="-5400000">
        <a:off x="2221992" y="1919754"/>
        <a:ext cx="3927416" cy="421313"/>
      </dsp:txXfrm>
    </dsp:sp>
    <dsp:sp modelId="{9FDA780E-1B74-4D6B-A579-79B6821C8DBB}">
      <dsp:nvSpPr>
        <dsp:cNvPr id="0" name=""/>
        <dsp:cNvSpPr/>
      </dsp:nvSpPr>
      <dsp:spPr>
        <a:xfrm>
          <a:off x="0" y="1838600"/>
          <a:ext cx="2221992" cy="583621"/>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a:t>School age</a:t>
          </a:r>
        </a:p>
      </dsp:txBody>
      <dsp:txXfrm>
        <a:off x="28490" y="1867090"/>
        <a:ext cx="2165012" cy="526641"/>
      </dsp:txXfrm>
    </dsp:sp>
    <dsp:sp modelId="{26A9CCD3-406F-4E19-AC8E-7077000FB367}">
      <dsp:nvSpPr>
        <dsp:cNvPr id="0" name=""/>
        <dsp:cNvSpPr/>
      </dsp:nvSpPr>
      <dsp:spPr>
        <a:xfrm rot="5400000">
          <a:off x="3963647" y="768109"/>
          <a:ext cx="466897" cy="3950208"/>
        </a:xfrm>
        <a:prstGeom prst="round2Same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a:t>Identity vs confusion</a:t>
          </a:r>
        </a:p>
      </dsp:txBody>
      <dsp:txXfrm rot="-5400000">
        <a:off x="2221992" y="2532556"/>
        <a:ext cx="3927416" cy="421313"/>
      </dsp:txXfrm>
    </dsp:sp>
    <dsp:sp modelId="{F7E84F4F-7AD2-41C9-8DE0-6557264B3B87}">
      <dsp:nvSpPr>
        <dsp:cNvPr id="0" name=""/>
        <dsp:cNvSpPr/>
      </dsp:nvSpPr>
      <dsp:spPr>
        <a:xfrm>
          <a:off x="0" y="2451403"/>
          <a:ext cx="2221992" cy="583621"/>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a:t>Teens</a:t>
          </a:r>
        </a:p>
      </dsp:txBody>
      <dsp:txXfrm>
        <a:off x="28490" y="2479893"/>
        <a:ext cx="2165012" cy="526641"/>
      </dsp:txXfrm>
    </dsp:sp>
    <dsp:sp modelId="{53B88179-4027-45E5-BDBC-885E9FC4FB71}">
      <dsp:nvSpPr>
        <dsp:cNvPr id="0" name=""/>
        <dsp:cNvSpPr/>
      </dsp:nvSpPr>
      <dsp:spPr>
        <a:xfrm rot="5400000">
          <a:off x="3963647" y="1380912"/>
          <a:ext cx="466897" cy="3950208"/>
        </a:xfrm>
        <a:prstGeom prst="round2Same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a:t>Intimacy vs isolation</a:t>
          </a:r>
        </a:p>
      </dsp:txBody>
      <dsp:txXfrm rot="-5400000">
        <a:off x="2221992" y="3145359"/>
        <a:ext cx="3927416" cy="421313"/>
      </dsp:txXfrm>
    </dsp:sp>
    <dsp:sp modelId="{11FD6D42-B729-4D7A-A567-F164C869C75E}">
      <dsp:nvSpPr>
        <dsp:cNvPr id="0" name=""/>
        <dsp:cNvSpPr/>
      </dsp:nvSpPr>
      <dsp:spPr>
        <a:xfrm>
          <a:off x="0" y="3064205"/>
          <a:ext cx="2221992" cy="583621"/>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a:t>Early adulthood</a:t>
          </a:r>
        </a:p>
      </dsp:txBody>
      <dsp:txXfrm>
        <a:off x="28490" y="3092695"/>
        <a:ext cx="2165012" cy="526641"/>
      </dsp:txXfrm>
    </dsp:sp>
    <dsp:sp modelId="{5CE60BEC-5E5D-426B-937A-2DE8223B3842}">
      <dsp:nvSpPr>
        <dsp:cNvPr id="0" name=""/>
        <dsp:cNvSpPr/>
      </dsp:nvSpPr>
      <dsp:spPr>
        <a:xfrm rot="5400000">
          <a:off x="3963647" y="1993714"/>
          <a:ext cx="466897" cy="3950208"/>
        </a:xfrm>
        <a:prstGeom prst="round2Same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a:t>Generativity vs stagnation</a:t>
          </a:r>
        </a:p>
      </dsp:txBody>
      <dsp:txXfrm rot="-5400000">
        <a:off x="2221992" y="3758161"/>
        <a:ext cx="3927416" cy="421313"/>
      </dsp:txXfrm>
    </dsp:sp>
    <dsp:sp modelId="{D1226A34-3125-44C6-AE09-2A62B20BEE7B}">
      <dsp:nvSpPr>
        <dsp:cNvPr id="0" name=""/>
        <dsp:cNvSpPr/>
      </dsp:nvSpPr>
      <dsp:spPr>
        <a:xfrm>
          <a:off x="0" y="3677007"/>
          <a:ext cx="2221992" cy="583621"/>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a:t>Middle age</a:t>
          </a:r>
        </a:p>
      </dsp:txBody>
      <dsp:txXfrm>
        <a:off x="28490" y="3705497"/>
        <a:ext cx="2165012" cy="526641"/>
      </dsp:txXfrm>
    </dsp:sp>
    <dsp:sp modelId="{3F97221D-3ABE-412F-A426-546B259659C3}">
      <dsp:nvSpPr>
        <dsp:cNvPr id="0" name=""/>
        <dsp:cNvSpPr/>
      </dsp:nvSpPr>
      <dsp:spPr>
        <a:xfrm rot="5400000">
          <a:off x="3963647" y="2606516"/>
          <a:ext cx="466897" cy="3950208"/>
        </a:xfrm>
        <a:prstGeom prst="round2Same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a:t>Integrity vs despair</a:t>
          </a:r>
        </a:p>
      </dsp:txBody>
      <dsp:txXfrm rot="-5400000">
        <a:off x="2221992" y="4370963"/>
        <a:ext cx="3927416" cy="421313"/>
      </dsp:txXfrm>
    </dsp:sp>
    <dsp:sp modelId="{29336F05-D598-48E7-94F8-3B0491B6D000}">
      <dsp:nvSpPr>
        <dsp:cNvPr id="0" name=""/>
        <dsp:cNvSpPr/>
      </dsp:nvSpPr>
      <dsp:spPr>
        <a:xfrm>
          <a:off x="0" y="4289810"/>
          <a:ext cx="2221992" cy="583621"/>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a:t>Late life</a:t>
          </a:r>
        </a:p>
      </dsp:txBody>
      <dsp:txXfrm>
        <a:off x="28490" y="4318300"/>
        <a:ext cx="2165012" cy="5266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5130A-A45F-4837-AC61-C71D6EFC8B8B}">
      <dsp:nvSpPr>
        <dsp:cNvPr id="0" name=""/>
        <dsp:cNvSpPr/>
      </dsp:nvSpPr>
      <dsp:spPr>
        <a:xfrm>
          <a:off x="0" y="594"/>
          <a:ext cx="617219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4A51BB-3EAF-49D7-B1F6-9D14F3A1BDC0}">
      <dsp:nvSpPr>
        <dsp:cNvPr id="0" name=""/>
        <dsp:cNvSpPr/>
      </dsp:nvSpPr>
      <dsp:spPr>
        <a:xfrm>
          <a:off x="0" y="594"/>
          <a:ext cx="6172199" cy="974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Grief or behavior changes seem to last longer than 6 months</a:t>
          </a:r>
        </a:p>
      </dsp:txBody>
      <dsp:txXfrm>
        <a:off x="0" y="594"/>
        <a:ext cx="6172199" cy="974487"/>
      </dsp:txXfrm>
    </dsp:sp>
    <dsp:sp modelId="{33A85716-6EB0-495A-8163-CE501FE3D518}">
      <dsp:nvSpPr>
        <dsp:cNvPr id="0" name=""/>
        <dsp:cNvSpPr/>
      </dsp:nvSpPr>
      <dsp:spPr>
        <a:xfrm>
          <a:off x="0" y="975081"/>
          <a:ext cx="617219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58AE84-79DD-4BAD-B839-45C97D125D2E}">
      <dsp:nvSpPr>
        <dsp:cNvPr id="0" name=""/>
        <dsp:cNvSpPr/>
      </dsp:nvSpPr>
      <dsp:spPr>
        <a:xfrm>
          <a:off x="0" y="975081"/>
          <a:ext cx="6172199" cy="974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Any “clinically significant distress or impairment”</a:t>
          </a:r>
        </a:p>
      </dsp:txBody>
      <dsp:txXfrm>
        <a:off x="0" y="975081"/>
        <a:ext cx="6172199" cy="974487"/>
      </dsp:txXfrm>
    </dsp:sp>
    <dsp:sp modelId="{6385E042-4FA9-42E4-897F-72AF7B722322}">
      <dsp:nvSpPr>
        <dsp:cNvPr id="0" name=""/>
        <dsp:cNvSpPr/>
      </dsp:nvSpPr>
      <dsp:spPr>
        <a:xfrm>
          <a:off x="0" y="1949568"/>
          <a:ext cx="617219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952D5F-DAE0-4215-9A15-C59C732F57B9}">
      <dsp:nvSpPr>
        <dsp:cNvPr id="0" name=""/>
        <dsp:cNvSpPr/>
      </dsp:nvSpPr>
      <dsp:spPr>
        <a:xfrm>
          <a:off x="0" y="1949568"/>
          <a:ext cx="6172199" cy="974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Power struggles</a:t>
          </a:r>
        </a:p>
      </dsp:txBody>
      <dsp:txXfrm>
        <a:off x="0" y="1949568"/>
        <a:ext cx="6172199" cy="974487"/>
      </dsp:txXfrm>
    </dsp:sp>
    <dsp:sp modelId="{209363F1-1E38-42BE-93BB-6B5AC848D793}">
      <dsp:nvSpPr>
        <dsp:cNvPr id="0" name=""/>
        <dsp:cNvSpPr/>
      </dsp:nvSpPr>
      <dsp:spPr>
        <a:xfrm>
          <a:off x="0" y="2924056"/>
          <a:ext cx="617219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D10426-A1B5-4523-91CE-ED5A16BA5FEB}">
      <dsp:nvSpPr>
        <dsp:cNvPr id="0" name=""/>
        <dsp:cNvSpPr/>
      </dsp:nvSpPr>
      <dsp:spPr>
        <a:xfrm>
          <a:off x="0" y="2924056"/>
          <a:ext cx="6172199" cy="974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Younger age at diagnosis</a:t>
          </a:r>
        </a:p>
      </dsp:txBody>
      <dsp:txXfrm>
        <a:off x="0" y="2924056"/>
        <a:ext cx="6172199" cy="974487"/>
      </dsp:txXfrm>
    </dsp:sp>
    <dsp:sp modelId="{7597A778-3933-4EA4-81C3-AFDD8D447B60}">
      <dsp:nvSpPr>
        <dsp:cNvPr id="0" name=""/>
        <dsp:cNvSpPr/>
      </dsp:nvSpPr>
      <dsp:spPr>
        <a:xfrm>
          <a:off x="0" y="3898543"/>
          <a:ext cx="617219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118258-C585-4A14-B494-641B2625CC7C}">
      <dsp:nvSpPr>
        <dsp:cNvPr id="0" name=""/>
        <dsp:cNvSpPr/>
      </dsp:nvSpPr>
      <dsp:spPr>
        <a:xfrm>
          <a:off x="0" y="3898543"/>
          <a:ext cx="6172199" cy="974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Thinking about death</a:t>
          </a:r>
        </a:p>
      </dsp:txBody>
      <dsp:txXfrm>
        <a:off x="0" y="3898543"/>
        <a:ext cx="6172199" cy="97448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en-US" dirty="0"/>
              <a:t>“5 Stages of Grief”</a:t>
            </a:r>
          </a:p>
          <a:p>
            <a:r>
              <a:rPr lang="en-US" dirty="0"/>
              <a:t>Elisabeth Kubler Ross – not really intended to be linear</a:t>
            </a:r>
          </a:p>
        </p:txBody>
      </p:sp>
    </p:spTree>
    <p:extLst>
      <p:ext uri="{BB962C8B-B14F-4D97-AF65-F5344CB8AC3E}">
        <p14:creationId xmlns:p14="http://schemas.microsoft.com/office/powerpoint/2010/main" val="3883807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en-US" dirty="0"/>
              <a:t>Elisabeth K-R, MD</a:t>
            </a:r>
          </a:p>
          <a:p>
            <a:endParaRPr lang="en-US" dirty="0"/>
          </a:p>
          <a:p>
            <a:r>
              <a:rPr lang="en-US" dirty="0"/>
              <a:t>So there’s no timeline…but what’s normal? We’re going to get to that in a later slide, but the quick answer is “clinically significant distress or impairment” lasting more than 6-12 months, depending who you ask. This does assume a single incident (like a death) rather than an ongoing stressor (like a chronic illness).</a:t>
            </a:r>
          </a:p>
        </p:txBody>
      </p:sp>
    </p:spTree>
    <p:extLst>
      <p:ext uri="{BB962C8B-B14F-4D97-AF65-F5344CB8AC3E}">
        <p14:creationId xmlns:p14="http://schemas.microsoft.com/office/powerpoint/2010/main" val="716682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en-US" dirty="0"/>
              <a:t>Withdrawal, anger, changes in eating or sleeping, somatic symptoms</a:t>
            </a:r>
          </a:p>
          <a:p>
            <a:endParaRPr lang="en-US" dirty="0"/>
          </a:p>
          <a:p>
            <a:r>
              <a:rPr lang="en-US" dirty="0"/>
              <a:t>Thoughts of death/suicide are always scary but they aren’t a monolith. They definitely belong in the “seek more help” category but I put them here to highlight that this is most common/most relevant to adolescents vs other groups given relative population risk of attempted/completed suicide</a:t>
            </a:r>
          </a:p>
          <a:p>
            <a:endParaRPr lang="en-US" dirty="0"/>
          </a:p>
          <a:p>
            <a:endParaRPr lang="en-US" dirty="0"/>
          </a:p>
        </p:txBody>
      </p:sp>
    </p:spTree>
    <p:extLst>
      <p:ext uri="{BB962C8B-B14F-4D97-AF65-F5344CB8AC3E}">
        <p14:creationId xmlns:p14="http://schemas.microsoft.com/office/powerpoint/2010/main" val="653586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en-US" dirty="0"/>
              <a:t>Everyone goes through these. There’s many ways to delineate them but I like this one. As before, they’re not as neat and orderly as they look here – you can definitely skip pieces but this is not healthy and you will have a progressively harder time in life as you go along.</a:t>
            </a:r>
          </a:p>
          <a:p>
            <a:endParaRPr lang="en-US" dirty="0"/>
          </a:p>
          <a:p>
            <a:r>
              <a:rPr lang="en-US" dirty="0"/>
              <a:t>The task of coping with the diagnosis AND MANAGEMENT of a chronic illness is unfolding across the backdrop of these typical conflicts that everyone experiences, and they affect each other.</a:t>
            </a:r>
          </a:p>
          <a:p>
            <a:endParaRPr lang="en-US" dirty="0"/>
          </a:p>
          <a:p>
            <a:r>
              <a:rPr lang="en-US" dirty="0"/>
              <a:t>There are other models besides Erikson. The point is, there is a reason why kids at certain ages respond to challenges in the way they do. It is very easy for an adult caregiver to forget about this or think that the kid’s interests and priorities are trivial in the face of this huge life-altering diagnosis. Fight this temptation.</a:t>
            </a:r>
          </a:p>
        </p:txBody>
      </p:sp>
    </p:spTree>
    <p:extLst>
      <p:ext uri="{BB962C8B-B14F-4D97-AF65-F5344CB8AC3E}">
        <p14:creationId xmlns:p14="http://schemas.microsoft.com/office/powerpoint/2010/main" val="1675230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en-US" dirty="0"/>
              <a:t>Facing increasingly complex tasks and more frustration than previous. Goal is to develop “industry,” aka patience, and a sense that the child can master (appropriate) challenges with the right combination of patience and sustained effort. Kids should be age-appropriately involved in their care, especially the day to day tasks like taking medicine, tracking potassium intake, etc. </a:t>
            </a:r>
          </a:p>
          <a:p>
            <a:endParaRPr lang="en-US" dirty="0"/>
          </a:p>
          <a:p>
            <a:r>
              <a:rPr lang="en-US" dirty="0"/>
              <a:t>If your child is having to miss school, falling behind, having cognitive “fog” from dialysis/ESRD: find ways to praise effort over outcome, but also acknowledge differences. Find something (preferably effort-related) that your kid is good at or interested in and can work to improve: music? Art? Taking care of animals? Niche interests they can develop (dinosaurs, memorizing all the presidents, advancing their reading level)</a:t>
            </a:r>
          </a:p>
        </p:txBody>
      </p:sp>
    </p:spTree>
    <p:extLst>
      <p:ext uri="{BB962C8B-B14F-4D97-AF65-F5344CB8AC3E}">
        <p14:creationId xmlns:p14="http://schemas.microsoft.com/office/powerpoint/2010/main" val="13096422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en-US" dirty="0"/>
              <a:t>Development of identity (psychologically speaking) is a lifelong process, but you’re laying the groundwork in your teens. Healthy family framework is key – boundaries about strong values and non-negotiables + openness to the teen “trying on” new/different opinions and values from those of the parents. </a:t>
            </a:r>
          </a:p>
          <a:p>
            <a:endParaRPr lang="en-US" dirty="0"/>
          </a:p>
          <a:p>
            <a:r>
              <a:rPr lang="en-US" dirty="0"/>
              <a:t>Still can have challenges feeling ‘different’ from peers. </a:t>
            </a:r>
          </a:p>
          <a:p>
            <a:r>
              <a:rPr lang="en-US" dirty="0"/>
              <a:t>For teens with chronic illness, crucial items like meds and diet can become power struggles – avoid this when possible. If symptoms/management needs developed earlier, matter-of-fact involvement of your kid in their care can alleviate some of this. Hardest when the illness (or specifically the need for lifestyle changes like meds, diet management, </a:t>
            </a:r>
            <a:r>
              <a:rPr lang="en-US" dirty="0" err="1"/>
              <a:t>etc</a:t>
            </a:r>
            <a:r>
              <a:rPr lang="en-US" dirty="0"/>
              <a:t>) begins during this stage. The goal is not to avoid rebellion or to exact perfect compliance, it’s to give your kid appropriate freedom to manage his life (…and hopefully direct the rebellion into something else).</a:t>
            </a:r>
          </a:p>
        </p:txBody>
      </p:sp>
    </p:spTree>
    <p:extLst>
      <p:ext uri="{BB962C8B-B14F-4D97-AF65-F5344CB8AC3E}">
        <p14:creationId xmlns:p14="http://schemas.microsoft.com/office/powerpoint/2010/main" val="387156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en-US" dirty="0"/>
              <a:t>“Clinically significant distress or impairment”</a:t>
            </a:r>
          </a:p>
          <a:p>
            <a:r>
              <a:rPr lang="en-US" dirty="0"/>
              <a:t>Power struggles</a:t>
            </a:r>
          </a:p>
          <a:p>
            <a:r>
              <a:rPr lang="en-US" dirty="0"/>
              <a:t>Suicide/thoughts of death (panic stations vs seeking help)</a:t>
            </a:r>
          </a:p>
        </p:txBody>
      </p:sp>
    </p:spTree>
    <p:extLst>
      <p:ext uri="{BB962C8B-B14F-4D97-AF65-F5344CB8AC3E}">
        <p14:creationId xmlns:p14="http://schemas.microsoft.com/office/powerpoint/2010/main" val="1575489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id="{BA5D5A72-CB6F-F8DE-E2C9-90459C8C3DC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dirty="0"/>
          </a:p>
        </p:txBody>
      </p:sp>
      <p:sp>
        <p:nvSpPr>
          <p:cNvPr id="20" name="Freeform: Shape 19">
            <a:extLst>
              <a:ext uri="{FF2B5EF4-FFF2-40B4-BE49-F238E27FC236}">
                <a16:creationId xmlns:a16="http://schemas.microsoft.com/office/drawing/2014/main" id="{E66FD7FF-2869-7902-36B2-2B229AB9AB19}"/>
              </a:ext>
            </a:extLst>
          </p:cNvPr>
          <p:cNvSpPr/>
          <p:nvPr userDrawn="1"/>
        </p:nvSpPr>
        <p:spPr>
          <a:xfrm>
            <a:off x="1600201"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B1457C88-4472-81CF-02AF-4421E0A3084B}"/>
              </a:ext>
            </a:extLst>
          </p:cNvPr>
          <p:cNvSpPr/>
          <p:nvPr userDrawn="1"/>
        </p:nvSpPr>
        <p:spPr>
          <a:xfrm>
            <a:off x="2795588"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ctrTitle"/>
          </p:nvPr>
        </p:nvSpPr>
        <p:spPr>
          <a:xfrm>
            <a:off x="3403092" y="1984248"/>
            <a:ext cx="5385816" cy="1225296"/>
          </a:xfrm>
        </p:spPr>
        <p:txBody>
          <a:bodyPr tIns="0" anchor="t">
            <a:noAutofit/>
          </a:bodyPr>
          <a:lstStyle>
            <a:lvl1pPr algn="ctr">
              <a:defRPr sz="4400"/>
            </a:lvl1pPr>
          </a:lstStyle>
          <a:p>
            <a:r>
              <a:rPr lang="en-US"/>
              <a:t>Click to edit Master title style</a:t>
            </a:r>
            <a:endParaRPr lang="en-US" dirty="0"/>
          </a:p>
        </p:txBody>
      </p:sp>
      <p:sp>
        <p:nvSpPr>
          <p:cNvPr id="3" name="Subtitle 2"/>
          <p:cNvSpPr>
            <a:spLocks noGrp="1"/>
          </p:cNvSpPr>
          <p:nvPr>
            <p:ph type="subTitle" idx="1"/>
          </p:nvPr>
        </p:nvSpPr>
        <p:spPr>
          <a:xfrm>
            <a:off x="4349496" y="3483864"/>
            <a:ext cx="3493008" cy="878908"/>
          </a:xfrm>
        </p:spPr>
        <p:txBody>
          <a:bodyPr lIns="0" tIns="0" rIns="0" bIns="0">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631799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userDrawn="1"/>
        </p:nvSpPr>
        <p:spPr>
          <a:xfrm>
            <a:off x="685338"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E8643CE-01D9-3E5E-15F6-20689F775F15}"/>
              </a:ext>
            </a:extLst>
          </p:cNvPr>
          <p:cNvSpPr/>
          <p:nvPr userDrawn="1"/>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AF82DDD-EDEC-7D87-F43A-113C5E4A4FE7}"/>
              </a:ext>
            </a:extLst>
          </p:cNvPr>
          <p:cNvSpPr/>
          <p:nvPr userDrawn="1"/>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47E492E-967F-54B7-55B1-08A5E1C3615B}"/>
              </a:ext>
            </a:extLst>
          </p:cNvPr>
          <p:cNvSpPr/>
          <p:nvPr userDrawn="1"/>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C0053FE-E44A-CA97-F782-67FC633E722E}"/>
              </a:ext>
            </a:extLst>
          </p:cNvPr>
          <p:cNvSpPr/>
          <p:nvPr userDrawn="1"/>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8"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4"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8"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0"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0"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Tree>
    <p:extLst>
      <p:ext uri="{BB962C8B-B14F-4D97-AF65-F5344CB8AC3E}">
        <p14:creationId xmlns:p14="http://schemas.microsoft.com/office/powerpoint/2010/main" val="872516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26" name="Freeform: Shape 25">
            <a:extLst>
              <a:ext uri="{FF2B5EF4-FFF2-40B4-BE49-F238E27FC236}">
                <a16:creationId xmlns:a16="http://schemas.microsoft.com/office/drawing/2014/main" id="{68E760EA-7D83-1DF2-A8EE-4F218084E74F}"/>
              </a:ext>
            </a:extLst>
          </p:cNvPr>
          <p:cNvSpPr/>
          <p:nvPr userDrawn="1"/>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p>
            <a:fld id="{48F63A3B-78C7-47BE-AE5E-E10140E04643}" type="slidenum">
              <a:rPr lang="en-US" smtClean="0"/>
              <a:pPr/>
              <a:t>‹#›</a:t>
            </a:fld>
            <a:endParaRPr lang="en-US" dirty="0"/>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8"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8"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userDrawn="1"/>
        </p:nvCxnSpPr>
        <p:spPr>
          <a:xfrm>
            <a:off x="739398"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033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1" name="Image 0" descr="preencoded.png">
            <a:extLst>
              <a:ext uri="{FF2B5EF4-FFF2-40B4-BE49-F238E27FC236}">
                <a16:creationId xmlns:a16="http://schemas.microsoft.com/office/drawing/2014/main" id="{CD2D664E-6702-6607-A37E-2E996144917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7" name="Image 5" descr="preencoded.png">
            <a:extLst>
              <a:ext uri="{FF2B5EF4-FFF2-40B4-BE49-F238E27FC236}">
                <a16:creationId xmlns:a16="http://schemas.microsoft.com/office/drawing/2014/main" id="{B9036D42-A06F-E6EE-BB91-8BAF045198BE}"/>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71031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Tree>
    <p:extLst>
      <p:ext uri="{BB962C8B-B14F-4D97-AF65-F5344CB8AC3E}">
        <p14:creationId xmlns:p14="http://schemas.microsoft.com/office/powerpoint/2010/main" val="1268954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a:extLst>
              <a:ext uri="{FF2B5EF4-FFF2-40B4-BE49-F238E27FC236}">
                <a16:creationId xmlns:a16="http://schemas.microsoft.com/office/drawing/2014/main" id="{ABC388A2-FFC7-1A87-02FB-C97B50161FD3}"/>
              </a:ext>
            </a:extLst>
          </p:cNvPr>
          <p:cNvSpPr/>
          <p:nvPr/>
        </p:nvSpPr>
        <p:spPr>
          <a:xfrm>
            <a:off x="8758238"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dirty="0"/>
          </a:p>
        </p:txBody>
      </p:sp>
      <p:sp>
        <p:nvSpPr>
          <p:cNvPr id="25" name="Image 3" descr="preencoded.png">
            <a:extLst>
              <a:ext uri="{FF2B5EF4-FFF2-40B4-BE49-F238E27FC236}">
                <a16:creationId xmlns:a16="http://schemas.microsoft.com/office/drawing/2014/main" id="{D64C4994-B525-F4C0-B74F-D5E8296DFC43}"/>
              </a:ext>
            </a:extLst>
          </p:cNvPr>
          <p:cNvSpPr/>
          <p:nvPr/>
        </p:nvSpPr>
        <p:spPr>
          <a:xfrm>
            <a:off x="8758238"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dirty="0"/>
          </a:p>
        </p:txBody>
      </p:sp>
      <p:sp>
        <p:nvSpPr>
          <p:cNvPr id="26" name="Image 4" descr="preencoded.png">
            <a:extLst>
              <a:ext uri="{FF2B5EF4-FFF2-40B4-BE49-F238E27FC236}">
                <a16:creationId xmlns:a16="http://schemas.microsoft.com/office/drawing/2014/main" id="{9019DA73-2516-F3D2-ECDB-620C90483DB3}"/>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dirty="0"/>
          </a:p>
        </p:txBody>
      </p:sp>
      <p:sp>
        <p:nvSpPr>
          <p:cNvPr id="53" name="Image 7" descr="preencoded.png">
            <a:extLst>
              <a:ext uri="{FF2B5EF4-FFF2-40B4-BE49-F238E27FC236}">
                <a16:creationId xmlns:a16="http://schemas.microsoft.com/office/drawing/2014/main" id="{FEA70E9F-C506-413C-11EF-5915A2296643}"/>
              </a:ext>
            </a:extLst>
          </p:cNvPr>
          <p:cNvSpPr/>
          <p:nvPr/>
        </p:nvSpPr>
        <p:spPr>
          <a:xfrm flipV="1">
            <a:off x="-20086"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dirty="0"/>
          </a:p>
        </p:txBody>
      </p:sp>
      <p:pic>
        <p:nvPicPr>
          <p:cNvPr id="21" name="Image 2" descr="preencoded.png">
            <a:extLst>
              <a:ext uri="{FF2B5EF4-FFF2-40B4-BE49-F238E27FC236}">
                <a16:creationId xmlns:a16="http://schemas.microsoft.com/office/drawing/2014/main" id="{A8B7F1F1-806C-8D65-7340-220A0C4653C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6" y="3441269"/>
            <a:ext cx="2200114" cy="2200114"/>
          </a:xfrm>
          <a:prstGeom prst="rect">
            <a:avLst/>
          </a:prstGeom>
        </p:spPr>
      </p:pic>
      <p:sp>
        <p:nvSpPr>
          <p:cNvPr id="54" name="Image 2" descr="preencoded.png">
            <a:extLst>
              <a:ext uri="{FF2B5EF4-FFF2-40B4-BE49-F238E27FC236}">
                <a16:creationId xmlns:a16="http://schemas.microsoft.com/office/drawing/2014/main" id="{F19C81EC-0322-58A2-C455-6E2C84D1E6E8}"/>
              </a:ext>
            </a:extLst>
          </p:cNvPr>
          <p:cNvSpPr/>
          <p:nvPr/>
        </p:nvSpPr>
        <p:spPr>
          <a:xfrm>
            <a:off x="1707959" y="5667616"/>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2" name="Title 1"/>
          <p:cNvSpPr>
            <a:spLocks noGrp="1"/>
          </p:cNvSpPr>
          <p:nvPr>
            <p:ph type="title"/>
          </p:nvPr>
        </p:nvSpPr>
        <p:spPr>
          <a:xfrm>
            <a:off x="1508760" y="1883664"/>
            <a:ext cx="6766560" cy="768096"/>
          </a:xfr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
        <p:nvSpPr>
          <p:cNvPr id="4" name="Footer Placeholder 3">
            <a:extLst>
              <a:ext uri="{FF2B5EF4-FFF2-40B4-BE49-F238E27FC236}">
                <a16:creationId xmlns:a16="http://schemas.microsoft.com/office/drawing/2014/main" id="{E1F9FD95-086F-282B-820C-8CDAD4A6EEB6}"/>
              </a:ext>
            </a:extLst>
          </p:cNvPr>
          <p:cNvSpPr>
            <a:spLocks noGrp="1"/>
          </p:cNvSpPr>
          <p:nvPr>
            <p:ph type="ftr" sz="quarter" idx="13"/>
          </p:nvPr>
        </p:nvSpPr>
        <p:spPr/>
        <p:txBody>
          <a:bodyPr/>
          <a:lstStyle/>
          <a:p>
            <a:r>
              <a:rPr lang="en-US"/>
              <a:t>Presentation title</a:t>
            </a:r>
            <a:endParaRPr lang="en-US" dirty="0"/>
          </a:p>
        </p:txBody>
      </p:sp>
    </p:spTree>
    <p:extLst>
      <p:ext uri="{BB962C8B-B14F-4D97-AF65-F5344CB8AC3E}">
        <p14:creationId xmlns:p14="http://schemas.microsoft.com/office/powerpoint/2010/main" val="4248485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descr="preencoded.png">
            <a:extLst>
              <a:ext uri="{FF2B5EF4-FFF2-40B4-BE49-F238E27FC236}">
                <a16:creationId xmlns:a16="http://schemas.microsoft.com/office/drawing/2014/main" id="{FEB515B5-2D9F-58E1-6E3C-CCBF105D891E}"/>
              </a:ext>
            </a:extLst>
          </p:cNvPr>
          <p:cNvSpPr/>
          <p:nvPr userDrawn="1"/>
        </p:nvSpPr>
        <p:spPr>
          <a:xfrm>
            <a:off x="7538626" y="13142"/>
            <a:ext cx="4653374"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dirty="0"/>
          </a:p>
        </p:txBody>
      </p:sp>
      <p:pic>
        <p:nvPicPr>
          <p:cNvPr id="9" name="Image 2" descr="preencoded.png">
            <a:extLst>
              <a:ext uri="{FF2B5EF4-FFF2-40B4-BE49-F238E27FC236}">
                <a16:creationId xmlns:a16="http://schemas.microsoft.com/office/drawing/2014/main" id="{5CCFEDF9-5B69-87BA-8A33-35033DA4013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4" y="-25041"/>
            <a:ext cx="3432191" cy="3432191"/>
          </a:xfrm>
          <a:prstGeom prst="rect">
            <a:avLst/>
          </a:prstGeom>
        </p:spPr>
      </p:pic>
      <p:sp>
        <p:nvSpPr>
          <p:cNvPr id="2" name="Title 1"/>
          <p:cNvSpPr>
            <a:spLocks noGrp="1"/>
          </p:cNvSpPr>
          <p:nvPr>
            <p:ph type="ctrTitle"/>
          </p:nvPr>
        </p:nvSpPr>
        <p:spPr>
          <a:xfrm>
            <a:off x="1527048" y="1975104"/>
            <a:ext cx="4169664" cy="667512"/>
          </a:xfrm>
        </p:spPr>
        <p:txBody>
          <a:bodyPr tIns="0" anchor="ctr">
            <a:noAutofit/>
          </a:bodyPr>
          <a:lstStyle>
            <a:lvl1pPr algn="l">
              <a:defRPr sz="4400"/>
            </a:lvl1pPr>
          </a:lstStyle>
          <a:p>
            <a:r>
              <a:rPr lang="en-US"/>
              <a:t>Click to edit Master title style</a:t>
            </a:r>
            <a:endParaRPr lang="en-US" dirty="0"/>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372898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userDrawn="1"/>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5" name="Image 5" descr="preencoded.png">
            <a:extLst>
              <a:ext uri="{FF2B5EF4-FFF2-40B4-BE49-F238E27FC236}">
                <a16:creationId xmlns:a16="http://schemas.microsoft.com/office/drawing/2014/main" id="{D9D7EB49-4BC9-040F-C4CC-5771C5FB312B}"/>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50832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9" name="Freeform: Shape 8">
            <a:extLst>
              <a:ext uri="{FF2B5EF4-FFF2-40B4-BE49-F238E27FC236}">
                <a16:creationId xmlns:a16="http://schemas.microsoft.com/office/drawing/2014/main" id="{A52D64F1-27B6-A1E5-4F44-A6029FAB307B}"/>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71868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Freeform: Shape 7">
            <a:extLst>
              <a:ext uri="{FF2B5EF4-FFF2-40B4-BE49-F238E27FC236}">
                <a16:creationId xmlns:a16="http://schemas.microsoft.com/office/drawing/2014/main" id="{95243571-BE64-3777-F992-88FC43A60537}"/>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Footer Placeholder 2"/>
          <p:cNvSpPr>
            <a:spLocks noGrp="1"/>
          </p:cNvSpPr>
          <p:nvPr>
            <p:ph type="ftr" sz="quarter" idx="11"/>
          </p:nvPr>
        </p:nvSpPr>
        <p:spPr/>
        <p:txBody>
          <a:bodyPr/>
          <a:lstStyle/>
          <a:p>
            <a:r>
              <a:rPr lang="en-US"/>
              <a:t>Presentation title</a:t>
            </a:r>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81182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45005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9" name="Group 8">
            <a:extLst>
              <a:ext uri="{FF2B5EF4-FFF2-40B4-BE49-F238E27FC236}">
                <a16:creationId xmlns:a16="http://schemas.microsoft.com/office/drawing/2014/main" id="{0F297964-0B81-31DC-6D6D-1414832238B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dirty="0"/>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endParaRPr lang="en-US" dirty="0"/>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33964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34670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Lst>
          </p:cNvPr>
          <p:cNvSpPr/>
          <p:nvPr userDrawn="1"/>
        </p:nvSpPr>
        <p:spPr>
          <a:xfrm>
            <a:off x="0" y="3427336"/>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0" name="Freeform: Shape 19">
            <a:extLst>
              <a:ext uri="{FF2B5EF4-FFF2-40B4-BE49-F238E27FC236}">
                <a16:creationId xmlns:a16="http://schemas.microsoft.com/office/drawing/2014/main" id="{AB4DD322-D1E0-74CB-BBFF-057426E58EBC}"/>
              </a:ext>
            </a:extLst>
          </p:cNvPr>
          <p:cNvSpPr/>
          <p:nvPr userDrawn="1"/>
        </p:nvSpPr>
        <p:spPr>
          <a:xfrm>
            <a:off x="0" y="3427336"/>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4" name="Freeform: Shape 13">
            <a:extLst>
              <a:ext uri="{FF2B5EF4-FFF2-40B4-BE49-F238E27FC236}">
                <a16:creationId xmlns:a16="http://schemas.microsoft.com/office/drawing/2014/main" id="{C11D3FCE-EC92-8558-A3E5-04DB12477A3B}"/>
              </a:ext>
            </a:extLst>
          </p:cNvPr>
          <p:cNvSpPr/>
          <p:nvPr userDrawn="1"/>
        </p:nvSpPr>
        <p:spPr>
          <a:xfrm>
            <a:off x="1"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p:cNvSpPr>
            <a:spLocks noGrp="1"/>
          </p:cNvSpPr>
          <p:nvPr userDrawn="1">
            <p:ph type="title"/>
          </p:nvPr>
        </p:nvSpPr>
        <p:spPr>
          <a:xfrm>
            <a:off x="4224528" y="2276856"/>
            <a:ext cx="6766560" cy="768096"/>
          </a:xfr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userDrawn="1">
            <p:ph idx="1"/>
          </p:nvPr>
        </p:nvSpPr>
        <p:spPr>
          <a:xfrm>
            <a:off x="4224528" y="3222752"/>
            <a:ext cx="6766560"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userDrawn="1">
            <p:ph type="ftr" sz="quarter" idx="11"/>
          </p:nvPr>
        </p:nvSpPr>
        <p:spPr>
          <a:xfrm>
            <a:off x="4224528" y="457200"/>
            <a:ext cx="3200400" cy="274320"/>
          </a:xfrm>
        </p:spPr>
        <p:txBody>
          <a:bodyPr>
            <a:noAutofit/>
          </a:bodyPr>
          <a:lstStyle/>
          <a:p>
            <a:r>
              <a:rPr lang="en-US"/>
              <a:t>Presentation title</a:t>
            </a:r>
            <a:endParaRPr lang="en-US" dirty="0"/>
          </a:p>
        </p:txBody>
      </p:sp>
      <p:sp>
        <p:nvSpPr>
          <p:cNvPr id="6" name="Slide Number Placeholder 5"/>
          <p:cNvSpPr>
            <a:spLocks noGrp="1"/>
          </p:cNvSpPr>
          <p:nvPr userDrawn="1">
            <p:ph type="sldNum" sz="quarter" idx="12"/>
          </p:nvPr>
        </p:nvSpPr>
        <p:spPr/>
        <p:txBody>
          <a:bodyPr>
            <a:noAutofit/>
          </a:bodyPr>
          <a:lstStyle/>
          <a:p>
            <a:fld id="{48F63A3B-78C7-47BE-AE5E-E10140E04643}" type="slidenum">
              <a:rPr lang="en-US" dirty="0"/>
              <a:t>‹#›</a:t>
            </a:fld>
            <a:endParaRPr lang="en-US" dirty="0"/>
          </a:p>
        </p:txBody>
      </p:sp>
      <p:sp>
        <p:nvSpPr>
          <p:cNvPr id="17" name="Freeform: Shape 16">
            <a:extLst>
              <a:ext uri="{FF2B5EF4-FFF2-40B4-BE49-F238E27FC236}">
                <a16:creationId xmlns:a16="http://schemas.microsoft.com/office/drawing/2014/main" id="{217CBC9E-B934-828F-2AE5-211CEF5B1D25}"/>
              </a:ext>
            </a:extLst>
          </p:cNvPr>
          <p:cNvSpPr/>
          <p:nvPr userDrawn="1"/>
        </p:nvSpPr>
        <p:spPr>
          <a:xfrm>
            <a:off x="1" y="869"/>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772183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Lst>
          </p:cNvPr>
          <p:cNvSpPr/>
          <p:nvPr userDrawn="1"/>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6" name="Freeform: Shape 45">
            <a:extLst>
              <a:ext uri="{FF2B5EF4-FFF2-40B4-BE49-F238E27FC236}">
                <a16:creationId xmlns:a16="http://schemas.microsoft.com/office/drawing/2014/main" id="{723D98FB-5EB7-A8DF-8470-B23A80D669E4}"/>
              </a:ext>
            </a:extLst>
          </p:cNvPr>
          <p:cNvSpPr/>
          <p:nvPr userDrawn="1"/>
        </p:nvSpPr>
        <p:spPr>
          <a:xfrm>
            <a:off x="7610252"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3" name="Freeform: Shape 42">
            <a:extLst>
              <a:ext uri="{FF2B5EF4-FFF2-40B4-BE49-F238E27FC236}">
                <a16:creationId xmlns:a16="http://schemas.microsoft.com/office/drawing/2014/main" id="{4550F3CE-BAE9-3916-42CA-F4D906FA5173}"/>
              </a:ext>
            </a:extLst>
          </p:cNvPr>
          <p:cNvSpPr/>
          <p:nvPr userDrawn="1"/>
        </p:nvSpPr>
        <p:spPr>
          <a:xfrm>
            <a:off x="9883919" y="2"/>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9" name="Freeform: Shape 48">
            <a:extLst>
              <a:ext uri="{FF2B5EF4-FFF2-40B4-BE49-F238E27FC236}">
                <a16:creationId xmlns:a16="http://schemas.microsoft.com/office/drawing/2014/main" id="{D83F65A0-0C52-48AD-DC5D-B5D3BF3CC188}"/>
              </a:ext>
            </a:extLst>
          </p:cNvPr>
          <p:cNvSpPr/>
          <p:nvPr userDrawn="1"/>
        </p:nvSpPr>
        <p:spPr>
          <a:xfrm>
            <a:off x="8395730" y="2"/>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0" name="Freeform: Shape 39">
            <a:extLst>
              <a:ext uri="{FF2B5EF4-FFF2-40B4-BE49-F238E27FC236}">
                <a16:creationId xmlns:a16="http://schemas.microsoft.com/office/drawing/2014/main" id="{F8FA7F58-C470-6376-9DB1-DE7034C491E8}"/>
              </a:ext>
            </a:extLst>
          </p:cNvPr>
          <p:cNvSpPr/>
          <p:nvPr userDrawn="1"/>
        </p:nvSpPr>
        <p:spPr>
          <a:xfrm>
            <a:off x="1390854" y="3130662"/>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7" name="Freeform: Shape 36">
            <a:extLst>
              <a:ext uri="{FF2B5EF4-FFF2-40B4-BE49-F238E27FC236}">
                <a16:creationId xmlns:a16="http://schemas.microsoft.com/office/drawing/2014/main" id="{B27C9E57-563E-7980-7B3C-45FAD9C386F4}"/>
              </a:ext>
            </a:extLst>
          </p:cNvPr>
          <p:cNvSpPr/>
          <p:nvPr userDrawn="1"/>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2" name="Title 1"/>
          <p:cNvSpPr>
            <a:spLocks noGrp="1"/>
          </p:cNvSpPr>
          <p:nvPr>
            <p:ph type="title"/>
          </p:nvPr>
        </p:nvSpPr>
        <p:spPr>
          <a:xfrm>
            <a:off x="2895600" y="3776472"/>
            <a:ext cx="6400800" cy="768096"/>
          </a:xfrm>
        </p:spPr>
        <p:txBody>
          <a:bodyPr anchor="t">
            <a:noAutofit/>
          </a:bodyPr>
          <a:lstStyle>
            <a:lvl1pPr>
              <a:lnSpc>
                <a:spcPct val="100000"/>
              </a:lnSpc>
              <a:defRPr sz="4400"/>
            </a:lvl1pPr>
          </a:lstStyle>
          <a:p>
            <a:r>
              <a:rPr lang="en-US"/>
              <a:t>Click to edit Master title style</a:t>
            </a:r>
            <a:endParaRPr lang="en-US" dirty="0"/>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8178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539496" y="2103120"/>
            <a:ext cx="11119104" cy="44348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0804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userDrawn="1"/>
        </p:nvSpPr>
        <p:spPr>
          <a:xfrm>
            <a:off x="9866106" y="0"/>
            <a:ext cx="2325894"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755904" y="2825496"/>
            <a:ext cx="10680192" cy="28346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4571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33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10000" b="1"/>
            </a:lvl1pPr>
          </a:lstStyle>
          <a:p>
            <a:pPr lvl="0"/>
            <a:r>
              <a:rPr lang="en-US" dirty="0"/>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0" y="4308475"/>
            <a:ext cx="3932238" cy="588963"/>
          </a:xfrm>
        </p:spPr>
        <p:txBody>
          <a:bodyPr lIns="0" tIns="0" rIns="0" bIns="0">
            <a:noAutofit/>
          </a:bodyPr>
          <a:lstStyle>
            <a:lvl1pPr marL="0" indent="0">
              <a:buNone/>
              <a:defRPr sz="24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10000" b="1"/>
            </a:lvl1pPr>
          </a:lstStyle>
          <a:p>
            <a:pPr lvl="0"/>
            <a:r>
              <a:rPr lang="en-US" dirty="0"/>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dirty="0"/>
          </a:p>
        </p:txBody>
      </p:sp>
      <p:sp>
        <p:nvSpPr>
          <p:cNvPr id="53" name="Freeform: Shape 52">
            <a:extLst>
              <a:ext uri="{FF2B5EF4-FFF2-40B4-BE49-F238E27FC236}">
                <a16:creationId xmlns:a16="http://schemas.microsoft.com/office/drawing/2014/main" id="{70F595E1-C910-3710-90E9-AF5FFCE0586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dirty="0"/>
          </a:p>
        </p:txBody>
      </p:sp>
      <p:sp>
        <p:nvSpPr>
          <p:cNvPr id="29" name="Freeform 70">
            <a:extLst>
              <a:ext uri="{FF2B5EF4-FFF2-40B4-BE49-F238E27FC236}">
                <a16:creationId xmlns:a16="http://schemas.microsoft.com/office/drawing/2014/main" id="{AA39EF58-54F1-4AC9-1D83-2E7DEEAAEA6A}"/>
              </a:ext>
            </a:extLst>
          </p:cNvPr>
          <p:cNvSpPr>
            <a:spLocks/>
          </p:cNvSpPr>
          <p:nvPr userDrawn="1"/>
        </p:nvSpPr>
        <p:spPr bwMode="auto">
          <a:xfrm flipH="1">
            <a:off x="2535251"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70">
            <a:extLst>
              <a:ext uri="{FF2B5EF4-FFF2-40B4-BE49-F238E27FC236}">
                <a16:creationId xmlns:a16="http://schemas.microsoft.com/office/drawing/2014/main" id="{0C320934-59CC-4123-C7C1-FEEE89F3045F}"/>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52850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5" y="4989515"/>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5"/>
            <a:ext cx="2283472" cy="365125"/>
          </a:xfrm>
        </p:spPr>
        <p:txBody>
          <a:bodyPr anchor="ctr">
            <a:noAutofit/>
          </a:bodyPr>
          <a:lstStyle>
            <a:lvl1pPr marL="0" indent="0" algn="ctr">
              <a:buNone/>
              <a:defRPr sz="140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7" y="4990111"/>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1"/>
            <a:ext cx="2283472" cy="365125"/>
          </a:xfrm>
        </p:spPr>
        <p:txBody>
          <a:bodyPr anchor="ctr">
            <a:noAutofit/>
          </a:bodyPr>
          <a:lstStyle>
            <a:lvl1pPr marL="0" indent="0" algn="ctr">
              <a:buNone/>
              <a:defRPr sz="140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89"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7"/>
            <a:ext cx="2283472" cy="365125"/>
          </a:xfrm>
        </p:spPr>
        <p:txBody>
          <a:bodyPr anchor="ctr">
            <a:noAutofit/>
          </a:bodyPr>
          <a:lstStyle>
            <a:lvl1pPr marL="0" indent="0" algn="ctr">
              <a:buNone/>
              <a:defRPr sz="140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1"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7"/>
            <a:ext cx="2283472" cy="365125"/>
          </a:xfrm>
        </p:spPr>
        <p:txBody>
          <a:bodyPr anchor="ctr">
            <a:noAutofit/>
          </a:bodyPr>
          <a:lstStyle>
            <a:lvl1pPr marL="0" indent="0" algn="ctr">
              <a:buNone/>
              <a:defRPr sz="1400"/>
            </a:lvl1pPr>
          </a:lstStyle>
          <a:p>
            <a:pPr lvl="0"/>
            <a:r>
              <a:rPr lang="en-US" dirty="0"/>
              <a:t>Title</a:t>
            </a:r>
          </a:p>
        </p:txBody>
      </p:sp>
    </p:spTree>
    <p:extLst>
      <p:ext uri="{BB962C8B-B14F-4D97-AF65-F5344CB8AC3E}">
        <p14:creationId xmlns:p14="http://schemas.microsoft.com/office/powerpoint/2010/main" val="2586653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1200" spc="20" baseline="0"/>
            </a:lvl1pPr>
          </a:lstStyle>
          <a:p>
            <a:pPr lvl="0"/>
            <a:r>
              <a:rPr lang="en-US" dirty="0"/>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1200" spc="20" baseline="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1200" spc="20" baseline="0"/>
            </a:lvl1pPr>
          </a:lstStyle>
          <a:p>
            <a:pPr lvl="0"/>
            <a:r>
              <a:rPr lang="en-US" dirty="0"/>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1200" spc="20" baseline="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1200" spc="20" baseline="0"/>
            </a:lvl1pPr>
          </a:lstStyle>
          <a:p>
            <a:pPr lvl="0"/>
            <a:r>
              <a:rPr lang="en-US" dirty="0"/>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1200" spc="20" baseline="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1200" spc="20" baseline="0"/>
            </a:lvl1pPr>
          </a:lstStyle>
          <a:p>
            <a:pPr lvl="0"/>
            <a:r>
              <a:rPr lang="en-US" dirty="0"/>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1200" spc="20" baseline="0"/>
            </a:lvl1pPr>
          </a:lstStyle>
          <a:p>
            <a:pPr lvl="0"/>
            <a:r>
              <a:rPr lang="en-US" dirty="0"/>
              <a:t>Title</a:t>
            </a:r>
          </a:p>
        </p:txBody>
      </p:sp>
    </p:spTree>
    <p:extLst>
      <p:ext uri="{BB962C8B-B14F-4D97-AF65-F5344CB8AC3E}">
        <p14:creationId xmlns:p14="http://schemas.microsoft.com/office/powerpoint/2010/main" val="1900709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sz="1200">
                <a:solidFill>
                  <a:schemeClr val="accent6"/>
                </a:solidFill>
                <a:latin typeface="Arial" panose="020B0604020202020204" pitchFamily="34" charset="0"/>
                <a:cs typeface="Arial" panose="020B0604020202020204" pitchFamily="34" charset="0"/>
              </a:defRPr>
            </a:lvl1pPr>
          </a:lstStyle>
          <a:p>
            <a:r>
              <a:rPr lang="en-US"/>
              <a:t>Presentation title</a:t>
            </a:r>
            <a:endParaRPr lang="en-US" dirty="0"/>
          </a:p>
        </p:txBody>
      </p:sp>
      <p:sp>
        <p:nvSpPr>
          <p:cNvPr id="6" name="Slide Number Placeholder 5"/>
          <p:cNvSpPr>
            <a:spLocks noGrp="1"/>
          </p:cNvSpPr>
          <p:nvPr>
            <p:ph type="sldNum" sz="quarter" idx="4"/>
          </p:nvPr>
        </p:nvSpPr>
        <p:spPr>
          <a:xfrm>
            <a:off x="10945368" y="457200"/>
            <a:ext cx="987552" cy="274320"/>
          </a:xfrm>
          <a:prstGeom prst="rect">
            <a:avLst/>
          </a:prstGeom>
        </p:spPr>
        <p:txBody>
          <a:bodyPr vert="horz" lIns="91440" tIns="45720" rIns="91440" bIns="45720" rtlCol="0" anchor="ctr"/>
          <a:lstStyle>
            <a:lvl1pPr algn="ctr">
              <a:defRPr sz="1200">
                <a:solidFill>
                  <a:schemeClr val="accent6"/>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52" r:id="rId3"/>
    <p:sldLayoutId id="2147483653" r:id="rId4"/>
    <p:sldLayoutId id="2147483664" r:id="rId5"/>
    <p:sldLayoutId id="2147483667" r:id="rId6"/>
    <p:sldLayoutId id="2147483668" r:id="rId7"/>
    <p:sldLayoutId id="2147483669" r:id="rId8"/>
    <p:sldLayoutId id="2147483673" r:id="rId9"/>
    <p:sldLayoutId id="2147483670" r:id="rId10"/>
    <p:sldLayoutId id="2147483671" r:id="rId11"/>
    <p:sldLayoutId id="2147483655" r:id="rId12"/>
    <p:sldLayoutId id="2147483674" r:id="rId13"/>
    <p:sldLayoutId id="2147483675" r:id="rId14"/>
    <p:sldLayoutId id="2147483676" r:id="rId15"/>
    <p:sldLayoutId id="2147483654" r:id="rId16"/>
    <p:sldLayoutId id="2147483656" r:id="rId17"/>
    <p:sldLayoutId id="2147483657" r:id="rId18"/>
    <p:sldLayoutId id="2147483658" r:id="rId19"/>
    <p:sldLayoutId id="2147483659" r:id="rId20"/>
  </p:sldLayoutIdLst>
  <p:hf hdr="0" dt="0"/>
  <p:txStyles>
    <p:titleStyle>
      <a:lvl1pPr algn="ctr" defTabSz="914400" rtl="0" eaLnBrk="1" latinLnBrk="0" hangingPunct="1">
        <a:lnSpc>
          <a:spcPts val="4875"/>
        </a:lnSpc>
        <a:spcBef>
          <a:spcPct val="0"/>
        </a:spcBef>
        <a:buNone/>
        <a:defRPr sz="44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5.jpeg"/><Relationship Id="rId2" Type="http://schemas.openxmlformats.org/officeDocument/2006/relationships/diagramData" Target="../diagrams/data2.xml"/><Relationship Id="rId1" Type="http://schemas.openxmlformats.org/officeDocument/2006/relationships/slideLayout" Target="../slideLayouts/slideLayout1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www.nhs.uk/" TargetMode="External"/><Relationship Id="rId2" Type="http://schemas.openxmlformats.org/officeDocument/2006/relationships/hyperlink" Target="http://www.kidshealth.co.nz/"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psychologytoday.com/" TargetMode="Externa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2.jp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860D9-9D47-C0BB-B2B4-4B6F2B36CFCC}"/>
              </a:ext>
            </a:extLst>
          </p:cNvPr>
          <p:cNvSpPr>
            <a:spLocks noGrp="1"/>
          </p:cNvSpPr>
          <p:nvPr>
            <p:ph type="ctrTitle"/>
          </p:nvPr>
        </p:nvSpPr>
        <p:spPr>
          <a:xfrm>
            <a:off x="3044952" y="1984248"/>
            <a:ext cx="6300216" cy="1225296"/>
          </a:xfrm>
        </p:spPr>
        <p:txBody>
          <a:bodyPr/>
          <a:lstStyle/>
          <a:p>
            <a:r>
              <a:rPr lang="en-US" dirty="0"/>
              <a:t>Coping with Chronic Illness</a:t>
            </a:r>
            <a:br>
              <a:rPr lang="en-US" dirty="0"/>
            </a:br>
            <a:endParaRPr lang="en-US" dirty="0"/>
          </a:p>
        </p:txBody>
      </p:sp>
      <p:sp>
        <p:nvSpPr>
          <p:cNvPr id="3" name="Subtitle 2">
            <a:extLst>
              <a:ext uri="{FF2B5EF4-FFF2-40B4-BE49-F238E27FC236}">
                <a16:creationId xmlns:a16="http://schemas.microsoft.com/office/drawing/2014/main" id="{86C1060B-300F-3CE3-E5AA-D8E29791C960}"/>
              </a:ext>
            </a:extLst>
          </p:cNvPr>
          <p:cNvSpPr>
            <a:spLocks noGrp="1"/>
          </p:cNvSpPr>
          <p:nvPr>
            <p:ph type="subTitle" idx="1"/>
          </p:nvPr>
        </p:nvSpPr>
        <p:spPr/>
        <p:txBody>
          <a:bodyPr/>
          <a:lstStyle/>
          <a:p>
            <a:r>
              <a:rPr lang="en-US" dirty="0"/>
              <a:t>Claire </a:t>
            </a:r>
            <a:r>
              <a:rPr lang="en-US" dirty="0" err="1"/>
              <a:t>McKinley,</a:t>
            </a:r>
            <a:r>
              <a:rPr lang="en-US" dirty="0"/>
              <a:t> MD</a:t>
            </a:r>
          </a:p>
          <a:p>
            <a:endParaRPr lang="en-US" dirty="0"/>
          </a:p>
        </p:txBody>
      </p:sp>
      <p:sp>
        <p:nvSpPr>
          <p:cNvPr id="4" name="Title 1">
            <a:extLst>
              <a:ext uri="{FF2B5EF4-FFF2-40B4-BE49-F238E27FC236}">
                <a16:creationId xmlns:a16="http://schemas.microsoft.com/office/drawing/2014/main" id="{05E857BF-5C2C-469B-BB84-1E55C68C10BF}"/>
              </a:ext>
            </a:extLst>
          </p:cNvPr>
          <p:cNvSpPr txBox="1">
            <a:spLocks/>
          </p:cNvSpPr>
          <p:nvPr/>
        </p:nvSpPr>
        <p:spPr>
          <a:xfrm>
            <a:off x="82296" y="190500"/>
            <a:ext cx="2871216" cy="541020"/>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mj-lt"/>
                <a:ea typeface="+mj-ea"/>
                <a:cs typeface="+mj-cs"/>
              </a:defRPr>
            </a:lvl1pPr>
          </a:lstStyle>
          <a:p>
            <a:pPr algn="l">
              <a:lnSpc>
                <a:spcPct val="100000"/>
              </a:lnSpc>
            </a:pPr>
            <a:r>
              <a:rPr lang="en-US" sz="900" dirty="0" err="1">
                <a:solidFill>
                  <a:schemeClr val="bg1"/>
                </a:solidFill>
              </a:rPr>
              <a:t>Kidneeds</a:t>
            </a:r>
            <a:endParaRPr lang="en-US" sz="900" dirty="0">
              <a:solidFill>
                <a:schemeClr val="bg1"/>
              </a:solidFill>
            </a:endParaRPr>
          </a:p>
          <a:p>
            <a:pPr algn="l">
              <a:lnSpc>
                <a:spcPct val="100000"/>
              </a:lnSpc>
            </a:pPr>
            <a:r>
              <a:rPr lang="en-US" sz="900" dirty="0">
                <a:solidFill>
                  <a:schemeClr val="bg1"/>
                </a:solidFill>
              </a:rPr>
              <a:t>C3G Family Conference</a:t>
            </a:r>
          </a:p>
          <a:p>
            <a:pPr algn="l">
              <a:lnSpc>
                <a:spcPct val="100000"/>
              </a:lnSpc>
            </a:pPr>
            <a:r>
              <a:rPr lang="en-US" sz="900" dirty="0">
                <a:solidFill>
                  <a:schemeClr val="bg1"/>
                </a:solidFill>
              </a:rPr>
              <a:t>15 October 2022</a:t>
            </a:r>
            <a:br>
              <a:rPr lang="en-US" sz="1000" dirty="0">
                <a:solidFill>
                  <a:schemeClr val="bg1"/>
                </a:solidFill>
                <a:latin typeface="+mn-lt"/>
              </a:rPr>
            </a:br>
            <a:endParaRPr lang="en-US" sz="1000" dirty="0">
              <a:solidFill>
                <a:schemeClr val="bg1"/>
              </a:solidFill>
              <a:latin typeface="+mn-lt"/>
            </a:endParaRPr>
          </a:p>
        </p:txBody>
      </p:sp>
    </p:spTree>
    <p:extLst>
      <p:ext uri="{BB962C8B-B14F-4D97-AF65-F5344CB8AC3E}">
        <p14:creationId xmlns:p14="http://schemas.microsoft.com/office/powerpoint/2010/main" val="2131568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C0E4D-D513-4E76-A0A5-6B72349302BD}"/>
              </a:ext>
            </a:extLst>
          </p:cNvPr>
          <p:cNvSpPr>
            <a:spLocks noGrp="1"/>
          </p:cNvSpPr>
          <p:nvPr>
            <p:ph type="title"/>
          </p:nvPr>
        </p:nvSpPr>
        <p:spPr>
          <a:xfrm>
            <a:off x="728276" y="1103971"/>
            <a:ext cx="3932237" cy="1600200"/>
          </a:xfrm>
        </p:spPr>
        <p:txBody>
          <a:bodyPr>
            <a:normAutofit/>
          </a:bodyPr>
          <a:lstStyle/>
          <a:p>
            <a:pPr>
              <a:lnSpc>
                <a:spcPct val="100000"/>
              </a:lnSpc>
            </a:pPr>
            <a:r>
              <a:rPr lang="en-US" dirty="0"/>
              <a:t>Identity</a:t>
            </a:r>
            <a:br>
              <a:rPr lang="en-US" dirty="0"/>
            </a:br>
            <a:r>
              <a:rPr lang="en-US" sz="1600" dirty="0"/>
              <a:t>vs</a:t>
            </a:r>
            <a:br>
              <a:rPr lang="en-US" dirty="0"/>
            </a:br>
            <a:r>
              <a:rPr lang="en-US" dirty="0"/>
              <a:t>Confusion</a:t>
            </a:r>
          </a:p>
        </p:txBody>
      </p:sp>
      <p:pic>
        <p:nvPicPr>
          <p:cNvPr id="8" name="Picture Placeholder 7" descr="Diagram&#10;&#10;Description automatically generated">
            <a:extLst>
              <a:ext uri="{FF2B5EF4-FFF2-40B4-BE49-F238E27FC236}">
                <a16:creationId xmlns:a16="http://schemas.microsoft.com/office/drawing/2014/main" id="{58BE2F36-DD82-4D9C-A5DF-A2F01221FA81}"/>
              </a:ext>
            </a:extLst>
          </p:cNvPr>
          <p:cNvPicPr>
            <a:picLocks noGrp="1" noChangeAspect="1"/>
          </p:cNvPicPr>
          <p:nvPr>
            <p:ph type="pic" idx="1"/>
          </p:nvPr>
        </p:nvPicPr>
        <p:blipFill rotWithShape="1">
          <a:blip r:embed="rId3"/>
          <a:srcRect l="2182" r="3277" b="5857"/>
          <a:stretch/>
        </p:blipFill>
        <p:spPr>
          <a:xfrm>
            <a:off x="4772025" y="1280803"/>
            <a:ext cx="6914453" cy="4588185"/>
          </a:xfrm>
          <a:ln w="38100">
            <a:solidFill>
              <a:schemeClr val="accent2"/>
            </a:solidFill>
          </a:ln>
        </p:spPr>
      </p:pic>
      <p:sp>
        <p:nvSpPr>
          <p:cNvPr id="4" name="Text Placeholder 3">
            <a:extLst>
              <a:ext uri="{FF2B5EF4-FFF2-40B4-BE49-F238E27FC236}">
                <a16:creationId xmlns:a16="http://schemas.microsoft.com/office/drawing/2014/main" id="{2D93E323-9400-45A8-8CF0-5DB4528D1575}"/>
              </a:ext>
            </a:extLst>
          </p:cNvPr>
          <p:cNvSpPr>
            <a:spLocks noGrp="1"/>
          </p:cNvSpPr>
          <p:nvPr>
            <p:ph type="body" sz="half" idx="2"/>
          </p:nvPr>
        </p:nvSpPr>
        <p:spPr>
          <a:xfrm>
            <a:off x="839787" y="2886579"/>
            <a:ext cx="3932237" cy="2637263"/>
          </a:xfrm>
        </p:spPr>
        <p:txBody>
          <a:bodyPr/>
          <a:lstStyle/>
          <a:p>
            <a:r>
              <a:rPr lang="en-US" dirty="0"/>
              <a:t>Developing a sense of self that is separate from the family unit. Preparing for adult relationships and responsibilities. “Who am I?” “Who do I want to be?” “What are my values?”</a:t>
            </a:r>
          </a:p>
          <a:p>
            <a:pPr marL="285750" indent="-285750">
              <a:buFont typeface="Arial" panose="020B0604020202020204" pitchFamily="34" charset="0"/>
              <a:buChar char="•"/>
            </a:pPr>
            <a:r>
              <a:rPr lang="en-US" dirty="0"/>
              <a:t>Peers increasingly important</a:t>
            </a:r>
          </a:p>
          <a:p>
            <a:pPr marL="285750" indent="-285750">
              <a:buFont typeface="Arial" panose="020B0604020202020204" pitchFamily="34" charset="0"/>
              <a:buChar char="•"/>
            </a:pPr>
            <a:r>
              <a:rPr lang="en-US" dirty="0">
                <a:solidFill>
                  <a:schemeClr val="accent2"/>
                </a:solidFill>
              </a:rPr>
              <a:t>Some degree of rebellion is typical and healthy</a:t>
            </a:r>
          </a:p>
          <a:p>
            <a:pPr marL="285750" indent="-285750">
              <a:buFont typeface="Arial" panose="020B0604020202020204" pitchFamily="34" charset="0"/>
              <a:buChar char="•"/>
            </a:pPr>
            <a:r>
              <a:rPr lang="en-US" dirty="0"/>
              <a:t>Social media is a potential pitfall</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876960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BFE10-BC8D-486C-9C7A-84E6B054DEFC}"/>
              </a:ext>
            </a:extLst>
          </p:cNvPr>
          <p:cNvSpPr>
            <a:spLocks noGrp="1"/>
          </p:cNvSpPr>
          <p:nvPr>
            <p:ph type="title"/>
          </p:nvPr>
        </p:nvSpPr>
        <p:spPr>
          <a:xfrm>
            <a:off x="2895600" y="3044952"/>
            <a:ext cx="6400800" cy="768096"/>
          </a:xfrm>
        </p:spPr>
        <p:txBody>
          <a:bodyPr/>
          <a:lstStyle/>
          <a:p>
            <a:r>
              <a:rPr lang="en-US" dirty="0"/>
              <a:t>When to Consider Additional Support</a:t>
            </a:r>
          </a:p>
        </p:txBody>
      </p:sp>
    </p:spTree>
    <p:extLst>
      <p:ext uri="{BB962C8B-B14F-4D97-AF65-F5344CB8AC3E}">
        <p14:creationId xmlns:p14="http://schemas.microsoft.com/office/powerpoint/2010/main" val="712254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05DE4-4CCD-4A2C-91F0-A1D486C328AC}"/>
              </a:ext>
            </a:extLst>
          </p:cNvPr>
          <p:cNvSpPr>
            <a:spLocks noGrp="1"/>
          </p:cNvSpPr>
          <p:nvPr>
            <p:ph type="title"/>
          </p:nvPr>
        </p:nvSpPr>
        <p:spPr>
          <a:xfrm>
            <a:off x="839788" y="457200"/>
            <a:ext cx="3932237" cy="1600200"/>
          </a:xfrm>
        </p:spPr>
        <p:txBody>
          <a:bodyPr anchor="b">
            <a:normAutofit/>
          </a:bodyPr>
          <a:lstStyle/>
          <a:p>
            <a:r>
              <a:rPr lang="en-US" dirty="0"/>
              <a:t>Warning Signs</a:t>
            </a:r>
          </a:p>
        </p:txBody>
      </p:sp>
      <p:sp>
        <p:nvSpPr>
          <p:cNvPr id="11" name="Text Placeholder 3">
            <a:extLst>
              <a:ext uri="{FF2B5EF4-FFF2-40B4-BE49-F238E27FC236}">
                <a16:creationId xmlns:a16="http://schemas.microsoft.com/office/drawing/2014/main" id="{E2073207-613E-082F-38C2-489252645A92}"/>
              </a:ext>
            </a:extLst>
          </p:cNvPr>
          <p:cNvSpPr>
            <a:spLocks noGrp="1"/>
          </p:cNvSpPr>
          <p:nvPr>
            <p:ph type="body" sz="half" idx="2"/>
          </p:nvPr>
        </p:nvSpPr>
        <p:spPr>
          <a:xfrm>
            <a:off x="1461581" y="2783728"/>
            <a:ext cx="1170362" cy="1965999"/>
          </a:xfrm>
          <a:ln w="38100">
            <a:solidFill>
              <a:srgbClr val="DF8C8C"/>
            </a:solidFill>
          </a:ln>
        </p:spPr>
        <p:txBody>
          <a:bodyPr/>
          <a:lstStyle/>
          <a:p>
            <a:endParaRPr lang="en-US" dirty="0"/>
          </a:p>
        </p:txBody>
      </p:sp>
      <p:graphicFrame>
        <p:nvGraphicFramePr>
          <p:cNvPr id="7" name="Content Placeholder 2">
            <a:extLst>
              <a:ext uri="{FF2B5EF4-FFF2-40B4-BE49-F238E27FC236}">
                <a16:creationId xmlns:a16="http://schemas.microsoft.com/office/drawing/2014/main" id="{893B1C47-490E-2263-9DF2-F3CCD7D78093}"/>
              </a:ext>
            </a:extLst>
          </p:cNvPr>
          <p:cNvGraphicFramePr>
            <a:graphicFrameLocks noGrp="1"/>
          </p:cNvGraphicFramePr>
          <p:nvPr>
            <p:ph idx="1"/>
            <p:extLst>
              <p:ext uri="{D42A27DB-BD31-4B8C-83A1-F6EECF244321}">
                <p14:modId xmlns:p14="http://schemas.microsoft.com/office/powerpoint/2010/main" val="2125066252"/>
              </p:ext>
            </p:extLst>
          </p:nvPr>
        </p:nvGraphicFramePr>
        <p:xfrm>
          <a:off x="5183188" y="987425"/>
          <a:ext cx="61722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146" name="Picture 2" descr="See the source image">
            <a:extLst>
              <a:ext uri="{FF2B5EF4-FFF2-40B4-BE49-F238E27FC236}">
                <a16:creationId xmlns:a16="http://schemas.microsoft.com/office/drawing/2014/main" id="{24AFBD21-8BF3-4FB4-8F0B-92E73AAD3E4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2793" y="2335695"/>
            <a:ext cx="3401939" cy="3252714"/>
          </a:xfrm>
          <a:prstGeom prst="rect">
            <a:avLst/>
          </a:prstGeom>
          <a:noFill/>
          <a:ln w="38100">
            <a:solidFill>
              <a:srgbClr val="DF8C8C"/>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2067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1C70D-F106-4A36-8837-E4C6CE7E0E5D}"/>
              </a:ext>
            </a:extLst>
          </p:cNvPr>
          <p:cNvSpPr>
            <a:spLocks noGrp="1"/>
          </p:cNvSpPr>
          <p:nvPr>
            <p:ph type="title"/>
          </p:nvPr>
        </p:nvSpPr>
        <p:spPr/>
        <p:txBody>
          <a:bodyPr/>
          <a:lstStyle/>
          <a:p>
            <a:r>
              <a:rPr lang="en-US" dirty="0"/>
              <a:t>Professional Support</a:t>
            </a:r>
          </a:p>
        </p:txBody>
      </p:sp>
      <p:sp>
        <p:nvSpPr>
          <p:cNvPr id="5" name="Text Placeholder 4">
            <a:extLst>
              <a:ext uri="{FF2B5EF4-FFF2-40B4-BE49-F238E27FC236}">
                <a16:creationId xmlns:a16="http://schemas.microsoft.com/office/drawing/2014/main" id="{9541E6F0-DBA4-4373-A5AB-8A865C42414D}"/>
              </a:ext>
            </a:extLst>
          </p:cNvPr>
          <p:cNvSpPr>
            <a:spLocks noGrp="1"/>
          </p:cNvSpPr>
          <p:nvPr>
            <p:ph type="body" idx="1"/>
          </p:nvPr>
        </p:nvSpPr>
        <p:spPr/>
        <p:txBody>
          <a:bodyPr/>
          <a:lstStyle/>
          <a:p>
            <a:r>
              <a:rPr lang="en-US"/>
              <a:t>Earlier is Better</a:t>
            </a:r>
            <a:endParaRPr lang="en-US" dirty="0"/>
          </a:p>
        </p:txBody>
      </p:sp>
      <p:sp>
        <p:nvSpPr>
          <p:cNvPr id="6" name="Picture Placeholder 5">
            <a:extLst>
              <a:ext uri="{FF2B5EF4-FFF2-40B4-BE49-F238E27FC236}">
                <a16:creationId xmlns:a16="http://schemas.microsoft.com/office/drawing/2014/main" id="{3DA271F1-2DA0-428F-9305-0E51BC450977}"/>
              </a:ext>
            </a:extLst>
          </p:cNvPr>
          <p:cNvSpPr>
            <a:spLocks noGrp="1"/>
          </p:cNvSpPr>
          <p:nvPr>
            <p:ph type="pic" sz="quarter" idx="23"/>
          </p:nvPr>
        </p:nvSpPr>
        <p:spPr/>
      </p:sp>
      <p:sp>
        <p:nvSpPr>
          <p:cNvPr id="7" name="Text Placeholder 6">
            <a:extLst>
              <a:ext uri="{FF2B5EF4-FFF2-40B4-BE49-F238E27FC236}">
                <a16:creationId xmlns:a16="http://schemas.microsoft.com/office/drawing/2014/main" id="{6CE40BFB-1B1A-478C-B6A8-5AC2394E84BF}"/>
              </a:ext>
            </a:extLst>
          </p:cNvPr>
          <p:cNvSpPr>
            <a:spLocks noGrp="1"/>
          </p:cNvSpPr>
          <p:nvPr>
            <p:ph type="body" sz="quarter" idx="18"/>
          </p:nvPr>
        </p:nvSpPr>
        <p:spPr/>
        <p:txBody>
          <a:bodyPr/>
          <a:lstStyle/>
          <a:p>
            <a:r>
              <a:rPr lang="en-US" dirty="0"/>
              <a:t>Age at diagnosis</a:t>
            </a:r>
          </a:p>
          <a:p>
            <a:r>
              <a:rPr lang="en-US" dirty="0"/>
              <a:t>Problem course</a:t>
            </a:r>
          </a:p>
        </p:txBody>
      </p:sp>
      <p:sp>
        <p:nvSpPr>
          <p:cNvPr id="8" name="Text Placeholder 7">
            <a:extLst>
              <a:ext uri="{FF2B5EF4-FFF2-40B4-BE49-F238E27FC236}">
                <a16:creationId xmlns:a16="http://schemas.microsoft.com/office/drawing/2014/main" id="{724CDBBB-18ED-4499-B5DA-95A78374F737}"/>
              </a:ext>
            </a:extLst>
          </p:cNvPr>
          <p:cNvSpPr>
            <a:spLocks noGrp="1"/>
          </p:cNvSpPr>
          <p:nvPr>
            <p:ph type="body" sz="quarter" idx="3"/>
          </p:nvPr>
        </p:nvSpPr>
        <p:spPr/>
        <p:txBody>
          <a:bodyPr/>
          <a:lstStyle/>
          <a:p>
            <a:r>
              <a:rPr lang="en-US"/>
              <a:t>Focus on Transitions</a:t>
            </a:r>
            <a:endParaRPr lang="en-US" dirty="0"/>
          </a:p>
        </p:txBody>
      </p:sp>
      <p:sp>
        <p:nvSpPr>
          <p:cNvPr id="9" name="Picture Placeholder 8">
            <a:extLst>
              <a:ext uri="{FF2B5EF4-FFF2-40B4-BE49-F238E27FC236}">
                <a16:creationId xmlns:a16="http://schemas.microsoft.com/office/drawing/2014/main" id="{53C12E6C-A072-4020-8EE0-828B29E21E41}"/>
              </a:ext>
            </a:extLst>
          </p:cNvPr>
          <p:cNvSpPr>
            <a:spLocks noGrp="1"/>
          </p:cNvSpPr>
          <p:nvPr>
            <p:ph type="pic" sz="quarter" idx="27"/>
          </p:nvPr>
        </p:nvSpPr>
        <p:spPr/>
      </p:sp>
      <p:sp>
        <p:nvSpPr>
          <p:cNvPr id="10" name="Text Placeholder 9">
            <a:extLst>
              <a:ext uri="{FF2B5EF4-FFF2-40B4-BE49-F238E27FC236}">
                <a16:creationId xmlns:a16="http://schemas.microsoft.com/office/drawing/2014/main" id="{6C5F4FB4-E003-46B9-AB5A-6DC9F55C3F34}"/>
              </a:ext>
            </a:extLst>
          </p:cNvPr>
          <p:cNvSpPr>
            <a:spLocks noGrp="1"/>
          </p:cNvSpPr>
          <p:nvPr>
            <p:ph type="body" sz="quarter" idx="19"/>
          </p:nvPr>
        </p:nvSpPr>
        <p:spPr/>
        <p:txBody>
          <a:bodyPr/>
          <a:lstStyle/>
          <a:p>
            <a:r>
              <a:rPr lang="en-US" dirty="0"/>
              <a:t>School transitions</a:t>
            </a:r>
          </a:p>
          <a:p>
            <a:r>
              <a:rPr lang="en-US" dirty="0"/>
              <a:t>“Big” birthdays</a:t>
            </a:r>
          </a:p>
          <a:p>
            <a:r>
              <a:rPr lang="en-US" dirty="0"/>
              <a:t>Disease transitions</a:t>
            </a:r>
          </a:p>
        </p:txBody>
      </p:sp>
      <p:sp>
        <p:nvSpPr>
          <p:cNvPr id="11" name="Text Placeholder 10">
            <a:extLst>
              <a:ext uri="{FF2B5EF4-FFF2-40B4-BE49-F238E27FC236}">
                <a16:creationId xmlns:a16="http://schemas.microsoft.com/office/drawing/2014/main" id="{1EB85F54-7B28-4DCD-BA1C-3FA15544389A}"/>
              </a:ext>
            </a:extLst>
          </p:cNvPr>
          <p:cNvSpPr>
            <a:spLocks noGrp="1"/>
          </p:cNvSpPr>
          <p:nvPr>
            <p:ph type="body" sz="quarter" idx="13"/>
          </p:nvPr>
        </p:nvSpPr>
        <p:spPr/>
        <p:txBody>
          <a:bodyPr/>
          <a:lstStyle/>
          <a:p>
            <a:r>
              <a:rPr lang="en-US"/>
              <a:t>For the Whole Family</a:t>
            </a:r>
            <a:endParaRPr lang="en-US" dirty="0"/>
          </a:p>
        </p:txBody>
      </p:sp>
      <p:sp>
        <p:nvSpPr>
          <p:cNvPr id="12" name="Picture Placeholder 11">
            <a:extLst>
              <a:ext uri="{FF2B5EF4-FFF2-40B4-BE49-F238E27FC236}">
                <a16:creationId xmlns:a16="http://schemas.microsoft.com/office/drawing/2014/main" id="{BF19B0AE-931A-47D0-A582-B42A26D827A8}"/>
              </a:ext>
            </a:extLst>
          </p:cNvPr>
          <p:cNvSpPr>
            <a:spLocks noGrp="1"/>
          </p:cNvSpPr>
          <p:nvPr>
            <p:ph type="pic" sz="quarter" idx="26"/>
          </p:nvPr>
        </p:nvSpPr>
        <p:spPr/>
      </p:sp>
      <p:sp>
        <p:nvSpPr>
          <p:cNvPr id="13" name="Text Placeholder 12">
            <a:extLst>
              <a:ext uri="{FF2B5EF4-FFF2-40B4-BE49-F238E27FC236}">
                <a16:creationId xmlns:a16="http://schemas.microsoft.com/office/drawing/2014/main" id="{A865BD43-1722-4D20-9027-C0939FC4BBC5}"/>
              </a:ext>
            </a:extLst>
          </p:cNvPr>
          <p:cNvSpPr>
            <a:spLocks noGrp="1"/>
          </p:cNvSpPr>
          <p:nvPr>
            <p:ph type="body" sz="quarter" idx="20"/>
          </p:nvPr>
        </p:nvSpPr>
        <p:spPr/>
        <p:txBody>
          <a:bodyPr/>
          <a:lstStyle/>
          <a:p>
            <a:r>
              <a:rPr lang="en-US" dirty="0"/>
              <a:t>Individual therapy for siblings</a:t>
            </a:r>
          </a:p>
          <a:p>
            <a:r>
              <a:rPr lang="en-US" dirty="0"/>
              <a:t>Therapy or other support for parents</a:t>
            </a:r>
          </a:p>
        </p:txBody>
      </p:sp>
      <p:sp>
        <p:nvSpPr>
          <p:cNvPr id="14" name="Text Placeholder 13">
            <a:extLst>
              <a:ext uri="{FF2B5EF4-FFF2-40B4-BE49-F238E27FC236}">
                <a16:creationId xmlns:a16="http://schemas.microsoft.com/office/drawing/2014/main" id="{E5BB6EE9-BAAC-419C-BD53-B4FBD5EE6D95}"/>
              </a:ext>
            </a:extLst>
          </p:cNvPr>
          <p:cNvSpPr>
            <a:spLocks noGrp="1"/>
          </p:cNvSpPr>
          <p:nvPr>
            <p:ph type="body" sz="quarter" idx="15"/>
          </p:nvPr>
        </p:nvSpPr>
        <p:spPr/>
        <p:txBody>
          <a:bodyPr/>
          <a:lstStyle/>
          <a:p>
            <a:r>
              <a:rPr lang="en-US"/>
              <a:t>Power STruggles</a:t>
            </a:r>
            <a:endParaRPr lang="en-US" dirty="0"/>
          </a:p>
        </p:txBody>
      </p:sp>
      <p:sp>
        <p:nvSpPr>
          <p:cNvPr id="15" name="Picture Placeholder 14">
            <a:extLst>
              <a:ext uri="{FF2B5EF4-FFF2-40B4-BE49-F238E27FC236}">
                <a16:creationId xmlns:a16="http://schemas.microsoft.com/office/drawing/2014/main" id="{6A1214A8-40C0-4821-BAF8-9C09CB3F9039}"/>
              </a:ext>
            </a:extLst>
          </p:cNvPr>
          <p:cNvSpPr>
            <a:spLocks noGrp="1"/>
          </p:cNvSpPr>
          <p:nvPr>
            <p:ph type="pic" sz="quarter" idx="25"/>
          </p:nvPr>
        </p:nvSpPr>
        <p:spPr/>
      </p:sp>
      <p:sp>
        <p:nvSpPr>
          <p:cNvPr id="16" name="Text Placeholder 15">
            <a:extLst>
              <a:ext uri="{FF2B5EF4-FFF2-40B4-BE49-F238E27FC236}">
                <a16:creationId xmlns:a16="http://schemas.microsoft.com/office/drawing/2014/main" id="{6CA74569-1B26-4AF3-98C7-738C8A878AB8}"/>
              </a:ext>
            </a:extLst>
          </p:cNvPr>
          <p:cNvSpPr>
            <a:spLocks noGrp="1"/>
          </p:cNvSpPr>
          <p:nvPr>
            <p:ph type="body" sz="quarter" idx="21"/>
          </p:nvPr>
        </p:nvSpPr>
        <p:spPr/>
        <p:txBody>
          <a:bodyPr/>
          <a:lstStyle/>
          <a:p>
            <a:r>
              <a:rPr lang="en-US" dirty="0"/>
              <a:t>Family therapy</a:t>
            </a:r>
          </a:p>
          <a:p>
            <a:r>
              <a:rPr lang="en-US" dirty="0"/>
              <a:t>OR</a:t>
            </a:r>
            <a:br>
              <a:rPr lang="en-US" dirty="0"/>
            </a:br>
            <a:r>
              <a:rPr lang="en-US" dirty="0"/>
              <a:t>Everybody in individual therapy</a:t>
            </a:r>
          </a:p>
        </p:txBody>
      </p:sp>
      <p:sp>
        <p:nvSpPr>
          <p:cNvPr id="17" name="Text Placeholder 16">
            <a:extLst>
              <a:ext uri="{FF2B5EF4-FFF2-40B4-BE49-F238E27FC236}">
                <a16:creationId xmlns:a16="http://schemas.microsoft.com/office/drawing/2014/main" id="{5E7EF4FC-8EBF-4466-9328-EB47674D3A19}"/>
              </a:ext>
            </a:extLst>
          </p:cNvPr>
          <p:cNvSpPr>
            <a:spLocks noGrp="1"/>
          </p:cNvSpPr>
          <p:nvPr>
            <p:ph type="body" sz="quarter" idx="17"/>
          </p:nvPr>
        </p:nvSpPr>
        <p:spPr/>
        <p:txBody>
          <a:bodyPr/>
          <a:lstStyle/>
          <a:p>
            <a:r>
              <a:rPr lang="en-US"/>
              <a:t>Thoughts of Death</a:t>
            </a:r>
            <a:endParaRPr lang="en-US" dirty="0"/>
          </a:p>
        </p:txBody>
      </p:sp>
      <p:sp>
        <p:nvSpPr>
          <p:cNvPr id="18" name="Picture Placeholder 17">
            <a:extLst>
              <a:ext uri="{FF2B5EF4-FFF2-40B4-BE49-F238E27FC236}">
                <a16:creationId xmlns:a16="http://schemas.microsoft.com/office/drawing/2014/main" id="{B793CD54-2E6B-4C0C-A0F5-2B4904CB320D}"/>
              </a:ext>
            </a:extLst>
          </p:cNvPr>
          <p:cNvSpPr>
            <a:spLocks noGrp="1"/>
          </p:cNvSpPr>
          <p:nvPr>
            <p:ph type="pic" sz="quarter" idx="24"/>
          </p:nvPr>
        </p:nvSpPr>
        <p:spPr/>
      </p:sp>
      <p:sp>
        <p:nvSpPr>
          <p:cNvPr id="19" name="Text Placeholder 18">
            <a:extLst>
              <a:ext uri="{FF2B5EF4-FFF2-40B4-BE49-F238E27FC236}">
                <a16:creationId xmlns:a16="http://schemas.microsoft.com/office/drawing/2014/main" id="{18F39D86-F7AA-4C62-9AB6-222977869B90}"/>
              </a:ext>
            </a:extLst>
          </p:cNvPr>
          <p:cNvSpPr>
            <a:spLocks noGrp="1"/>
          </p:cNvSpPr>
          <p:nvPr>
            <p:ph type="body" sz="quarter" idx="22"/>
          </p:nvPr>
        </p:nvSpPr>
        <p:spPr/>
        <p:txBody>
          <a:bodyPr/>
          <a:lstStyle/>
          <a:p>
            <a:r>
              <a:rPr lang="en-US" dirty="0"/>
              <a:t>Ask and listen to involve the right expert</a:t>
            </a:r>
          </a:p>
        </p:txBody>
      </p:sp>
    </p:spTree>
    <p:extLst>
      <p:ext uri="{BB962C8B-B14F-4D97-AF65-F5344CB8AC3E}">
        <p14:creationId xmlns:p14="http://schemas.microsoft.com/office/powerpoint/2010/main" val="1642231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2AA89-299E-4B80-AB6E-C757444F7E78}"/>
              </a:ext>
            </a:extLst>
          </p:cNvPr>
          <p:cNvSpPr>
            <a:spLocks noGrp="1"/>
          </p:cNvSpPr>
          <p:nvPr>
            <p:ph type="title"/>
          </p:nvPr>
        </p:nvSpPr>
        <p:spPr>
          <a:xfrm>
            <a:off x="2895600" y="3429000"/>
            <a:ext cx="6400800" cy="768096"/>
          </a:xfrm>
        </p:spPr>
        <p:txBody>
          <a:bodyPr/>
          <a:lstStyle/>
          <a:p>
            <a:r>
              <a:rPr lang="en-US" dirty="0"/>
              <a:t>Tools and Resources</a:t>
            </a:r>
          </a:p>
        </p:txBody>
      </p:sp>
    </p:spTree>
    <p:extLst>
      <p:ext uri="{BB962C8B-B14F-4D97-AF65-F5344CB8AC3E}">
        <p14:creationId xmlns:p14="http://schemas.microsoft.com/office/powerpoint/2010/main" val="9197448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563D9-5B52-45ED-8394-5A5624E17166}"/>
              </a:ext>
            </a:extLst>
          </p:cNvPr>
          <p:cNvSpPr>
            <a:spLocks noGrp="1"/>
          </p:cNvSpPr>
          <p:nvPr>
            <p:ph type="title"/>
          </p:nvPr>
        </p:nvSpPr>
        <p:spPr>
          <a:xfrm>
            <a:off x="874643" y="797982"/>
            <a:ext cx="5995251" cy="1744496"/>
          </a:xfrm>
        </p:spPr>
        <p:txBody>
          <a:bodyPr/>
          <a:lstStyle/>
          <a:p>
            <a:r>
              <a:rPr lang="en-US" dirty="0"/>
              <a:t>General</a:t>
            </a:r>
            <a:br>
              <a:rPr lang="en-US" dirty="0"/>
            </a:br>
            <a:r>
              <a:rPr lang="en-US" dirty="0"/>
              <a:t>Education</a:t>
            </a:r>
            <a:br>
              <a:rPr lang="en-US" dirty="0"/>
            </a:br>
            <a:r>
              <a:rPr lang="en-US" dirty="0"/>
              <a:t>(Mental Health)</a:t>
            </a:r>
          </a:p>
        </p:txBody>
      </p:sp>
      <p:sp>
        <p:nvSpPr>
          <p:cNvPr id="3" name="Text Placeholder 2">
            <a:extLst>
              <a:ext uri="{FF2B5EF4-FFF2-40B4-BE49-F238E27FC236}">
                <a16:creationId xmlns:a16="http://schemas.microsoft.com/office/drawing/2014/main" id="{E3C59235-17AB-4AD1-807B-B8C09E0727B4}"/>
              </a:ext>
            </a:extLst>
          </p:cNvPr>
          <p:cNvSpPr>
            <a:spLocks noGrp="1"/>
          </p:cNvSpPr>
          <p:nvPr>
            <p:ph idx="1"/>
          </p:nvPr>
        </p:nvSpPr>
        <p:spPr>
          <a:xfrm>
            <a:off x="1025436" y="3009172"/>
            <a:ext cx="5693664" cy="3122168"/>
          </a:xfrm>
        </p:spPr>
        <p:txBody>
          <a:bodyPr/>
          <a:lstStyle/>
          <a:p>
            <a:r>
              <a:rPr lang="en-US" dirty="0">
                <a:solidFill>
                  <a:schemeClr val="accent2"/>
                </a:solidFill>
                <a:hlinkClick r:id="rId2">
                  <a:extLst>
                    <a:ext uri="{A12FA001-AC4F-418D-AE19-62706E023703}">
                      <ahyp:hlinkClr xmlns:ahyp="http://schemas.microsoft.com/office/drawing/2018/hyperlinkcolor" val="tx"/>
                    </a:ext>
                  </a:extLst>
                </a:hlinkClick>
              </a:rPr>
              <a:t>www.kidshealth.co.nz</a:t>
            </a:r>
            <a:endParaRPr lang="en-US" dirty="0">
              <a:solidFill>
                <a:schemeClr val="accent2"/>
              </a:solidFill>
            </a:endParaRPr>
          </a:p>
          <a:p>
            <a:r>
              <a:rPr lang="en-US" sz="1800" dirty="0">
                <a:solidFill>
                  <a:schemeClr val="accent2"/>
                </a:solidFill>
              </a:rPr>
              <a:t>- Reader-friendly info on child development</a:t>
            </a:r>
          </a:p>
          <a:p>
            <a:r>
              <a:rPr lang="en-US" dirty="0">
                <a:solidFill>
                  <a:schemeClr val="accent2"/>
                </a:solidFill>
                <a:hlinkClick r:id="rId3">
                  <a:extLst>
                    <a:ext uri="{A12FA001-AC4F-418D-AE19-62706E023703}">
                      <ahyp:hlinkClr xmlns:ahyp="http://schemas.microsoft.com/office/drawing/2018/hyperlinkcolor" val="tx"/>
                    </a:ext>
                  </a:extLst>
                </a:hlinkClick>
              </a:rPr>
              <a:t>www.nhs.uk</a:t>
            </a:r>
            <a:endParaRPr lang="en-US" dirty="0">
              <a:solidFill>
                <a:schemeClr val="accent2"/>
              </a:solidFill>
            </a:endParaRPr>
          </a:p>
          <a:p>
            <a:pPr marL="342900" indent="-342900">
              <a:buFontTx/>
              <a:buChar char="-"/>
            </a:pPr>
            <a:r>
              <a:rPr lang="en-US" sz="1800" dirty="0">
                <a:solidFill>
                  <a:schemeClr val="accent2"/>
                </a:solidFill>
              </a:rPr>
              <a:t>“Health A-Z”</a:t>
            </a:r>
          </a:p>
          <a:p>
            <a:pPr marL="342900" indent="-342900">
              <a:buFontTx/>
              <a:buChar char="-"/>
            </a:pPr>
            <a:r>
              <a:rPr lang="en-US" sz="1800" dirty="0">
                <a:solidFill>
                  <a:schemeClr val="accent2"/>
                </a:solidFill>
              </a:rPr>
              <a:t>“Medicines A-Z” (use generic names)</a:t>
            </a:r>
          </a:p>
          <a:p>
            <a:endParaRPr lang="en-US" dirty="0"/>
          </a:p>
        </p:txBody>
      </p:sp>
    </p:spTree>
    <p:extLst>
      <p:ext uri="{BB962C8B-B14F-4D97-AF65-F5344CB8AC3E}">
        <p14:creationId xmlns:p14="http://schemas.microsoft.com/office/powerpoint/2010/main" val="2150845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4F595-AB2D-4F6A-9DD3-EB0187F79043}"/>
              </a:ext>
            </a:extLst>
          </p:cNvPr>
          <p:cNvSpPr>
            <a:spLocks noGrp="1"/>
          </p:cNvSpPr>
          <p:nvPr>
            <p:ph type="title"/>
          </p:nvPr>
        </p:nvSpPr>
        <p:spPr>
          <a:xfrm>
            <a:off x="3986784" y="1243584"/>
            <a:ext cx="8165592" cy="768096"/>
          </a:xfrm>
        </p:spPr>
        <p:txBody>
          <a:bodyPr anchor="t">
            <a:normAutofit/>
          </a:bodyPr>
          <a:lstStyle/>
          <a:p>
            <a:r>
              <a:rPr lang="en-US" dirty="0"/>
              <a:t>“Find a Therapist”</a:t>
            </a:r>
          </a:p>
        </p:txBody>
      </p:sp>
      <p:sp>
        <p:nvSpPr>
          <p:cNvPr id="3" name="Content Placeholder 2">
            <a:extLst>
              <a:ext uri="{FF2B5EF4-FFF2-40B4-BE49-F238E27FC236}">
                <a16:creationId xmlns:a16="http://schemas.microsoft.com/office/drawing/2014/main" id="{150D8405-BF4F-4CF0-ABBD-A9B3CBE0FC71}"/>
              </a:ext>
            </a:extLst>
          </p:cNvPr>
          <p:cNvSpPr>
            <a:spLocks noGrp="1"/>
          </p:cNvSpPr>
          <p:nvPr>
            <p:ph sz="half" idx="2"/>
          </p:nvPr>
        </p:nvSpPr>
        <p:spPr>
          <a:xfrm>
            <a:off x="3685032" y="2255520"/>
            <a:ext cx="3741928" cy="4306380"/>
          </a:xfrm>
        </p:spPr>
        <p:txBody>
          <a:bodyPr>
            <a:normAutofit/>
          </a:bodyPr>
          <a:lstStyle/>
          <a:p>
            <a:pPr marL="0" indent="0">
              <a:buNone/>
            </a:pPr>
            <a:r>
              <a:rPr lang="en-US" sz="2000" dirty="0">
                <a:hlinkClick r:id="rId2"/>
              </a:rPr>
              <a:t>www.psychologytoday.com</a:t>
            </a:r>
            <a:endParaRPr lang="en-US" sz="2000" dirty="0"/>
          </a:p>
          <a:p>
            <a:pPr marL="0" indent="0">
              <a:buNone/>
            </a:pPr>
            <a:r>
              <a:rPr lang="en-US" sz="2000" dirty="0"/>
              <a:t>	- “find a therapist”</a:t>
            </a:r>
          </a:p>
          <a:p>
            <a:pPr marL="0" indent="0">
              <a:buNone/>
            </a:pPr>
            <a:r>
              <a:rPr lang="en-US" sz="2000" dirty="0"/>
              <a:t>	- filter by location</a:t>
            </a:r>
          </a:p>
          <a:p>
            <a:endParaRPr lang="en-US" sz="2000" dirty="0">
              <a:hlinkClick r:id="rId2">
                <a:extLst>
                  <a:ext uri="{A12FA001-AC4F-418D-AE19-62706E023703}">
                    <ahyp:hlinkClr xmlns:ahyp="http://schemas.microsoft.com/office/drawing/2018/hyperlinkcolor" val="tx"/>
                  </a:ext>
                </a:extLst>
              </a:hlinkClick>
            </a:endParaRPr>
          </a:p>
          <a:p>
            <a:pPr marL="0" indent="0">
              <a:buNone/>
            </a:pPr>
            <a:r>
              <a:rPr lang="en-US" sz="2000" dirty="0">
                <a:hlinkClick r:id="rId2">
                  <a:extLst>
                    <a:ext uri="{A12FA001-AC4F-418D-AE19-62706E023703}">
                      <ahyp:hlinkClr xmlns:ahyp="http://schemas.microsoft.com/office/drawing/2018/hyperlinkcolor" val="tx"/>
                    </a:ext>
                  </a:extLst>
                </a:hlinkClick>
              </a:rPr>
              <a:t>The best way to find a therapist is still word of mouth: from your doctor or your friends</a:t>
            </a:r>
          </a:p>
          <a:p>
            <a:endParaRPr lang="en-US" dirty="0"/>
          </a:p>
        </p:txBody>
      </p:sp>
      <p:pic>
        <p:nvPicPr>
          <p:cNvPr id="4098" name="Picture 2" descr="See the source image">
            <a:extLst>
              <a:ext uri="{FF2B5EF4-FFF2-40B4-BE49-F238E27FC236}">
                <a16:creationId xmlns:a16="http://schemas.microsoft.com/office/drawing/2014/main" id="{D90A63E0-B3D6-42D0-9670-80F0CE15C01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381" r="37741" b="-2"/>
          <a:stretch/>
        </p:blipFill>
        <p:spPr bwMode="auto">
          <a:xfrm>
            <a:off x="7754112" y="2255520"/>
            <a:ext cx="3741928" cy="4306380"/>
          </a:xfrm>
          <a:prstGeom prst="rect">
            <a:avLst/>
          </a:prstGeom>
          <a:solidFill>
            <a:srgbClr val="FFFFFF"/>
          </a:solidFill>
          <a:ln w="38100">
            <a:solidFill>
              <a:srgbClr val="DF8C8C"/>
            </a:solidFill>
          </a:ln>
        </p:spPr>
      </p:pic>
    </p:spTree>
    <p:extLst>
      <p:ext uri="{BB962C8B-B14F-4D97-AF65-F5344CB8AC3E}">
        <p14:creationId xmlns:p14="http://schemas.microsoft.com/office/powerpoint/2010/main" val="18111122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Footer Placeholder 1">
            <a:extLst>
              <a:ext uri="{FF2B5EF4-FFF2-40B4-BE49-F238E27FC236}">
                <a16:creationId xmlns:a16="http://schemas.microsoft.com/office/drawing/2014/main" id="{9594C682-2CAD-966F-2514-4EEF73B21022}"/>
              </a:ext>
            </a:extLst>
          </p:cNvPr>
          <p:cNvSpPr>
            <a:spLocks noGrp="1"/>
          </p:cNvSpPr>
          <p:nvPr>
            <p:ph type="ftr" sz="quarter" idx="11"/>
          </p:nvPr>
        </p:nvSpPr>
        <p:spPr>
          <a:xfrm>
            <a:off x="621792" y="457200"/>
            <a:ext cx="3200400" cy="274320"/>
          </a:xfrm>
        </p:spPr>
        <p:txBody>
          <a:bodyPr/>
          <a:lstStyle/>
          <a:p>
            <a:pPr>
              <a:spcAft>
                <a:spcPts val="600"/>
              </a:spcAft>
            </a:pPr>
            <a:r>
              <a:rPr lang="en-US"/>
              <a:t>Presentation title</a:t>
            </a:r>
          </a:p>
        </p:txBody>
      </p:sp>
      <p:sp>
        <p:nvSpPr>
          <p:cNvPr id="5129" name="Slide Number Placeholder 2">
            <a:extLst>
              <a:ext uri="{FF2B5EF4-FFF2-40B4-BE49-F238E27FC236}">
                <a16:creationId xmlns:a16="http://schemas.microsoft.com/office/drawing/2014/main" id="{3E7D0B3F-A82D-6A2C-BC9C-EBF7179DAF3C}"/>
              </a:ext>
            </a:extLst>
          </p:cNvPr>
          <p:cNvSpPr>
            <a:spLocks noGrp="1"/>
          </p:cNvSpPr>
          <p:nvPr>
            <p:ph type="sldNum" sz="quarter" idx="12"/>
          </p:nvPr>
        </p:nvSpPr>
        <p:spPr>
          <a:xfrm>
            <a:off x="10945368" y="457200"/>
            <a:ext cx="987552" cy="274320"/>
          </a:xfrm>
        </p:spPr>
        <p:txBody>
          <a:bodyPr/>
          <a:lstStyle/>
          <a:p>
            <a:pPr>
              <a:spcAft>
                <a:spcPts val="600"/>
              </a:spcAft>
            </a:pPr>
            <a:fld id="{48F63A3B-78C7-47BE-AE5E-E10140E04643}" type="slidenum">
              <a:rPr lang="en-US" dirty="0"/>
              <a:pPr>
                <a:spcAft>
                  <a:spcPts val="600"/>
                </a:spcAft>
              </a:pPr>
              <a:t>17</a:t>
            </a:fld>
            <a:endParaRPr lang="en-US"/>
          </a:p>
        </p:txBody>
      </p:sp>
      <p:sp>
        <p:nvSpPr>
          <p:cNvPr id="2" name="Title 1">
            <a:extLst>
              <a:ext uri="{FF2B5EF4-FFF2-40B4-BE49-F238E27FC236}">
                <a16:creationId xmlns:a16="http://schemas.microsoft.com/office/drawing/2014/main" id="{0EB11070-3AC4-4878-9220-44EEB3DCE66F}"/>
              </a:ext>
            </a:extLst>
          </p:cNvPr>
          <p:cNvSpPr>
            <a:spLocks noGrp="1"/>
          </p:cNvSpPr>
          <p:nvPr>
            <p:ph type="title"/>
          </p:nvPr>
        </p:nvSpPr>
        <p:spPr>
          <a:xfrm>
            <a:off x="3986784" y="1243584"/>
            <a:ext cx="8165592" cy="768096"/>
          </a:xfrm>
        </p:spPr>
        <p:txBody>
          <a:bodyPr anchor="t">
            <a:normAutofit/>
          </a:bodyPr>
          <a:lstStyle/>
          <a:p>
            <a:r>
              <a:rPr lang="en-US" dirty="0"/>
              <a:t>Peer Support</a:t>
            </a:r>
          </a:p>
        </p:txBody>
      </p:sp>
      <p:sp>
        <p:nvSpPr>
          <p:cNvPr id="3" name="Content Placeholder 2">
            <a:extLst>
              <a:ext uri="{FF2B5EF4-FFF2-40B4-BE49-F238E27FC236}">
                <a16:creationId xmlns:a16="http://schemas.microsoft.com/office/drawing/2014/main" id="{C5068E46-FF24-4758-B94B-4B20E4801435}"/>
              </a:ext>
            </a:extLst>
          </p:cNvPr>
          <p:cNvSpPr>
            <a:spLocks noGrp="1"/>
          </p:cNvSpPr>
          <p:nvPr>
            <p:ph sz="half" idx="2"/>
          </p:nvPr>
        </p:nvSpPr>
        <p:spPr>
          <a:xfrm>
            <a:off x="3685032" y="2255520"/>
            <a:ext cx="3741928" cy="4306380"/>
          </a:xfrm>
        </p:spPr>
        <p:txBody>
          <a:bodyPr>
            <a:normAutofit/>
          </a:bodyPr>
          <a:lstStyle/>
          <a:p>
            <a:r>
              <a:rPr lang="en-US" sz="2800" dirty="0"/>
              <a:t>aakp.org (US)</a:t>
            </a:r>
          </a:p>
          <a:p>
            <a:r>
              <a:rPr lang="en-US" sz="2800" dirty="0"/>
              <a:t>www.kidney.org/peers (US)</a:t>
            </a:r>
          </a:p>
          <a:p>
            <a:r>
              <a:rPr lang="en-US" sz="2800" dirty="0"/>
              <a:t>www.rsnhope.org</a:t>
            </a:r>
          </a:p>
        </p:txBody>
      </p:sp>
      <p:pic>
        <p:nvPicPr>
          <p:cNvPr id="5122" name="Picture 2" descr="See the source image">
            <a:extLst>
              <a:ext uri="{FF2B5EF4-FFF2-40B4-BE49-F238E27FC236}">
                <a16:creationId xmlns:a16="http://schemas.microsoft.com/office/drawing/2014/main" id="{B123FBB8-4F7E-4AC4-8BA6-9A1C68DE2C6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493" r="5743" b="1"/>
          <a:stretch/>
        </p:blipFill>
        <p:spPr bwMode="auto">
          <a:xfrm>
            <a:off x="7754112" y="2255520"/>
            <a:ext cx="3741928" cy="4306380"/>
          </a:xfrm>
          <a:prstGeom prst="rect">
            <a:avLst/>
          </a:prstGeom>
          <a:solidFill>
            <a:srgbClr val="FFFFFF"/>
          </a:solidFill>
          <a:ln w="38100">
            <a:solidFill>
              <a:srgbClr val="DF8C8C"/>
            </a:solidFill>
          </a:ln>
        </p:spPr>
      </p:pic>
    </p:spTree>
    <p:extLst>
      <p:ext uri="{BB962C8B-B14F-4D97-AF65-F5344CB8AC3E}">
        <p14:creationId xmlns:p14="http://schemas.microsoft.com/office/powerpoint/2010/main" val="36038679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C354A-3041-4CF6-81AF-E2C5204EDAC9}"/>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08B98B99-5AAA-447B-B6B4-BC64EAF35C20}"/>
              </a:ext>
            </a:extLst>
          </p:cNvPr>
          <p:cNvSpPr>
            <a:spLocks noGrp="1"/>
          </p:cNvSpPr>
          <p:nvPr>
            <p:ph idx="1"/>
          </p:nvPr>
        </p:nvSpPr>
        <p:spPr/>
        <p:txBody>
          <a:bodyPr/>
          <a:lstStyle/>
          <a:p>
            <a:r>
              <a:rPr lang="en-US" dirty="0"/>
              <a:t>Grief and coping is different for everyone, and especially different for different age groups</a:t>
            </a:r>
          </a:p>
          <a:p>
            <a:r>
              <a:rPr lang="en-US" dirty="0"/>
              <a:t>Help your child find ways to challenge themselves and grow</a:t>
            </a:r>
          </a:p>
          <a:p>
            <a:r>
              <a:rPr lang="en-US" dirty="0"/>
              <a:t>Know your resources before you need them</a:t>
            </a:r>
          </a:p>
          <a:p>
            <a:r>
              <a:rPr lang="en-US" dirty="0"/>
              <a:t>When thinking about support, consider everyone in the family</a:t>
            </a:r>
          </a:p>
          <a:p>
            <a:pPr marL="285750" indent="-285750">
              <a:buFontTx/>
              <a:buChar char="-"/>
            </a:pPr>
            <a:r>
              <a:rPr lang="en-US" dirty="0"/>
              <a:t>Earlier is better (resources permitting)</a:t>
            </a:r>
          </a:p>
          <a:p>
            <a:pPr marL="285750" indent="-285750">
              <a:buFontTx/>
              <a:buChar char="-"/>
            </a:pPr>
            <a:r>
              <a:rPr lang="en-US" dirty="0"/>
              <a:t>Peer support is valuable</a:t>
            </a:r>
          </a:p>
          <a:p>
            <a:pPr marL="285750" indent="-285750">
              <a:buFontTx/>
              <a:buChar char="-"/>
            </a:pPr>
            <a:r>
              <a:rPr lang="en-US" dirty="0"/>
              <a:t>Make sure caregivers have their own support</a:t>
            </a:r>
          </a:p>
        </p:txBody>
      </p:sp>
    </p:spTree>
    <p:extLst>
      <p:ext uri="{BB962C8B-B14F-4D97-AF65-F5344CB8AC3E}">
        <p14:creationId xmlns:p14="http://schemas.microsoft.com/office/powerpoint/2010/main" val="39024931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0DD4E-360F-4A31-9DB2-7FA46CA68689}"/>
              </a:ext>
            </a:extLst>
          </p:cNvPr>
          <p:cNvSpPr>
            <a:spLocks noGrp="1"/>
          </p:cNvSpPr>
          <p:nvPr>
            <p:ph type="ctrTitle"/>
          </p:nvPr>
        </p:nvSpPr>
        <p:spPr>
          <a:xfrm>
            <a:off x="1527048" y="2761488"/>
            <a:ext cx="4169664" cy="667512"/>
          </a:xfrm>
        </p:spPr>
        <p:txBody>
          <a:bodyPr/>
          <a:lstStyle/>
          <a:p>
            <a:r>
              <a:rPr lang="en-US" dirty="0"/>
              <a:t>Thank You</a:t>
            </a:r>
          </a:p>
        </p:txBody>
      </p:sp>
    </p:spTree>
    <p:extLst>
      <p:ext uri="{BB962C8B-B14F-4D97-AF65-F5344CB8AC3E}">
        <p14:creationId xmlns:p14="http://schemas.microsoft.com/office/powerpoint/2010/main" val="2546534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455CA-845E-4B48-8C7A-8EA39B50ABEC}"/>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26D45A57-4FB1-4DA4-AF93-ED01B83D21CE}"/>
              </a:ext>
            </a:extLst>
          </p:cNvPr>
          <p:cNvSpPr>
            <a:spLocks noGrp="1"/>
          </p:cNvSpPr>
          <p:nvPr>
            <p:ph idx="1"/>
          </p:nvPr>
        </p:nvSpPr>
        <p:spPr/>
        <p:txBody>
          <a:bodyPr/>
          <a:lstStyle/>
          <a:p>
            <a:pPr marL="342900" indent="-342900">
              <a:buAutoNum type="arabicPeriod"/>
            </a:pPr>
            <a:r>
              <a:rPr lang="en-US" dirty="0"/>
              <a:t>Grief and coping with chronic illness</a:t>
            </a:r>
          </a:p>
          <a:p>
            <a:pPr marL="342900" indent="-342900">
              <a:buAutoNum type="arabicPeriod"/>
            </a:pPr>
            <a:r>
              <a:rPr lang="en-US" dirty="0"/>
              <a:t>Differences in grief and coping: children, teens, adults</a:t>
            </a:r>
          </a:p>
          <a:p>
            <a:pPr marL="342900" indent="-342900">
              <a:buAutoNum type="arabicPeriod"/>
            </a:pPr>
            <a:r>
              <a:rPr lang="en-US" dirty="0"/>
              <a:t>Signs of a need for professional services</a:t>
            </a:r>
          </a:p>
          <a:p>
            <a:pPr marL="342900" indent="-342900">
              <a:buAutoNum type="arabicPeriod"/>
            </a:pPr>
            <a:r>
              <a:rPr lang="en-US" dirty="0"/>
              <a:t>Tools and resources for support</a:t>
            </a:r>
          </a:p>
        </p:txBody>
      </p:sp>
    </p:spTree>
    <p:extLst>
      <p:ext uri="{BB962C8B-B14F-4D97-AF65-F5344CB8AC3E}">
        <p14:creationId xmlns:p14="http://schemas.microsoft.com/office/powerpoint/2010/main" val="2952100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48726-9785-4A6F-8AF6-E9CCE8E9BAA8}"/>
              </a:ext>
            </a:extLst>
          </p:cNvPr>
          <p:cNvSpPr>
            <a:spLocks noGrp="1"/>
          </p:cNvSpPr>
          <p:nvPr>
            <p:ph type="title"/>
          </p:nvPr>
        </p:nvSpPr>
        <p:spPr>
          <a:xfrm>
            <a:off x="2895600" y="3008376"/>
            <a:ext cx="6400800" cy="768096"/>
          </a:xfrm>
        </p:spPr>
        <p:txBody>
          <a:bodyPr/>
          <a:lstStyle/>
          <a:p>
            <a:r>
              <a:rPr lang="en-US" dirty="0"/>
              <a:t>Grief: </a:t>
            </a:r>
            <a:br>
              <a:rPr lang="en-US" dirty="0"/>
            </a:br>
            <a:r>
              <a:rPr lang="en-US" dirty="0"/>
              <a:t>Coping with a Chronic Illness</a:t>
            </a:r>
          </a:p>
        </p:txBody>
      </p:sp>
    </p:spTree>
    <p:extLst>
      <p:ext uri="{BB962C8B-B14F-4D97-AF65-F5344CB8AC3E}">
        <p14:creationId xmlns:p14="http://schemas.microsoft.com/office/powerpoint/2010/main" val="1983545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Title 1">
            <a:extLst>
              <a:ext uri="{FF2B5EF4-FFF2-40B4-BE49-F238E27FC236}">
                <a16:creationId xmlns:a16="http://schemas.microsoft.com/office/drawing/2014/main" id="{4E850269-5F6A-CA1A-B960-749C0EFFA26F}"/>
              </a:ext>
            </a:extLst>
          </p:cNvPr>
          <p:cNvSpPr>
            <a:spLocks noGrp="1"/>
          </p:cNvSpPr>
          <p:nvPr>
            <p:ph type="title"/>
          </p:nvPr>
        </p:nvSpPr>
        <p:spPr>
          <a:xfrm>
            <a:off x="1664877" y="1893923"/>
            <a:ext cx="6766560" cy="768096"/>
          </a:xfrm>
        </p:spPr>
        <p:txBody>
          <a:bodyPr anchor="t">
            <a:normAutofit/>
          </a:bodyPr>
          <a:lstStyle/>
          <a:p>
            <a:r>
              <a:rPr lang="en-US" dirty="0"/>
              <a:t>“Typical” Grief</a:t>
            </a:r>
          </a:p>
        </p:txBody>
      </p:sp>
      <p:pic>
        <p:nvPicPr>
          <p:cNvPr id="2052" name="Picture 4" descr="Stages of Grief: The roadmap you expected started with denial, then moved to anger, depression, bargaining, and acceptance. The road you got has a starting point and a tangled line instead of neat and tidy stops along a timeline.">
            <a:extLst>
              <a:ext uri="{FF2B5EF4-FFF2-40B4-BE49-F238E27FC236}">
                <a16:creationId xmlns:a16="http://schemas.microsoft.com/office/drawing/2014/main" id="{9D785D10-9C20-41CE-A463-34FD5E21EA6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748028" y="2837688"/>
            <a:ext cx="5401056" cy="2700528"/>
          </a:xfrm>
          <a:prstGeom prst="rect">
            <a:avLst/>
          </a:prstGeom>
          <a:solidFill>
            <a:srgbClr val="FFFFFF"/>
          </a:solidFill>
          <a:ln w="38100">
            <a:solidFill>
              <a:schemeClr val="accent1"/>
            </a:solidFill>
          </a:ln>
        </p:spPr>
      </p:pic>
    </p:spTree>
    <p:extLst>
      <p:ext uri="{BB962C8B-B14F-4D97-AF65-F5344CB8AC3E}">
        <p14:creationId xmlns:p14="http://schemas.microsoft.com/office/powerpoint/2010/main" val="3646595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742B50F-5DE3-4891-8918-E6C2C8520B30}"/>
              </a:ext>
            </a:extLst>
          </p:cNvPr>
          <p:cNvSpPr>
            <a:spLocks noGrp="1"/>
          </p:cNvSpPr>
          <p:nvPr>
            <p:ph type="body" sz="quarter" idx="15"/>
          </p:nvPr>
        </p:nvSpPr>
        <p:spPr>
          <a:xfrm>
            <a:off x="4414908" y="1799235"/>
            <a:ext cx="768096" cy="1627632"/>
          </a:xfrm>
        </p:spPr>
        <p:txBody>
          <a:bodyPr/>
          <a:lstStyle/>
          <a:p>
            <a:r>
              <a:rPr lang="en-US" dirty="0"/>
              <a:t>“</a:t>
            </a:r>
          </a:p>
        </p:txBody>
      </p:sp>
      <p:sp>
        <p:nvSpPr>
          <p:cNvPr id="5" name="Text Placeholder 4">
            <a:extLst>
              <a:ext uri="{FF2B5EF4-FFF2-40B4-BE49-F238E27FC236}">
                <a16:creationId xmlns:a16="http://schemas.microsoft.com/office/drawing/2014/main" id="{430F6C69-49FB-4A65-8D55-DA223E72A9AB}"/>
              </a:ext>
            </a:extLst>
          </p:cNvPr>
          <p:cNvSpPr>
            <a:spLocks noGrp="1"/>
          </p:cNvSpPr>
          <p:nvPr>
            <p:ph type="body" sz="quarter" idx="14"/>
          </p:nvPr>
        </p:nvSpPr>
        <p:spPr>
          <a:xfrm rot="10800000">
            <a:off x="7758160" y="4270231"/>
            <a:ext cx="768096" cy="1106522"/>
          </a:xfrm>
        </p:spPr>
        <p:txBody>
          <a:bodyPr/>
          <a:lstStyle/>
          <a:p>
            <a:r>
              <a:rPr lang="en-US" dirty="0"/>
              <a:t>“</a:t>
            </a:r>
          </a:p>
        </p:txBody>
      </p:sp>
      <p:sp>
        <p:nvSpPr>
          <p:cNvPr id="7" name="Text Placeholder 3">
            <a:extLst>
              <a:ext uri="{FF2B5EF4-FFF2-40B4-BE49-F238E27FC236}">
                <a16:creationId xmlns:a16="http://schemas.microsoft.com/office/drawing/2014/main" id="{FD63C0E3-0DF6-44DB-92A6-122B3A535133}"/>
              </a:ext>
            </a:extLst>
          </p:cNvPr>
          <p:cNvSpPr txBox="1">
            <a:spLocks/>
          </p:cNvSpPr>
          <p:nvPr/>
        </p:nvSpPr>
        <p:spPr>
          <a:xfrm>
            <a:off x="5183004" y="2302138"/>
            <a:ext cx="5394035" cy="2789670"/>
          </a:xfrm>
          <a:prstGeom prst="rect">
            <a:avLst/>
          </a:prstGeom>
        </p:spPr>
        <p:txBody>
          <a:bodyPr vert="horz" lIns="0" tIns="0" rIns="0" bIns="0" rtlCol="0">
            <a:noAutofit/>
          </a:bodyPr>
          <a:lstStyle>
            <a:lvl1pPr marL="0" indent="0" algn="l" defTabSz="914400" rtl="0" eaLnBrk="1" latinLnBrk="0" hangingPunct="1">
              <a:lnSpc>
                <a:spcPct val="100000"/>
              </a:lnSpc>
              <a:spcBef>
                <a:spcPts val="360"/>
              </a:spcBef>
              <a:buFont typeface="Arial" panose="020B0604020202020204" pitchFamily="34" charset="0"/>
              <a:buNone/>
              <a:defRPr sz="24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The reality is that you will grieve forever. You will not ‘get over’ the loss…you will learn to live with it… You will be whole again but you will never be the same. Nor should you be the same.</a:t>
            </a:r>
          </a:p>
        </p:txBody>
      </p:sp>
    </p:spTree>
    <p:extLst>
      <p:ext uri="{BB962C8B-B14F-4D97-AF65-F5344CB8AC3E}">
        <p14:creationId xmlns:p14="http://schemas.microsoft.com/office/powerpoint/2010/main" val="2278672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9EB83-75A3-4AA7-9B2E-E47C7C843D63}"/>
              </a:ext>
            </a:extLst>
          </p:cNvPr>
          <p:cNvSpPr>
            <a:spLocks noGrp="1"/>
          </p:cNvSpPr>
          <p:nvPr>
            <p:ph type="title"/>
          </p:nvPr>
        </p:nvSpPr>
        <p:spPr>
          <a:xfrm>
            <a:off x="2561844" y="3282696"/>
            <a:ext cx="7068312" cy="768096"/>
          </a:xfrm>
        </p:spPr>
        <p:txBody>
          <a:bodyPr/>
          <a:lstStyle/>
          <a:p>
            <a:r>
              <a:rPr lang="en-US" dirty="0"/>
              <a:t>Grief and Coping:</a:t>
            </a:r>
            <a:br>
              <a:rPr lang="en-US" dirty="0"/>
            </a:br>
            <a:r>
              <a:rPr lang="en-US" dirty="0"/>
              <a:t>Children, Teens &amp; Adults</a:t>
            </a:r>
          </a:p>
        </p:txBody>
      </p:sp>
    </p:spTree>
    <p:extLst>
      <p:ext uri="{BB962C8B-B14F-4D97-AF65-F5344CB8AC3E}">
        <p14:creationId xmlns:p14="http://schemas.microsoft.com/office/powerpoint/2010/main" val="4171777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87BF4-5402-4115-A2F0-90629F47352A}"/>
              </a:ext>
            </a:extLst>
          </p:cNvPr>
          <p:cNvSpPr>
            <a:spLocks noGrp="1"/>
          </p:cNvSpPr>
          <p:nvPr>
            <p:ph type="title"/>
          </p:nvPr>
        </p:nvSpPr>
        <p:spPr/>
        <p:txBody>
          <a:bodyPr/>
          <a:lstStyle/>
          <a:p>
            <a:r>
              <a:rPr lang="en-US" dirty="0"/>
              <a:t>Expressions of Grief</a:t>
            </a:r>
          </a:p>
        </p:txBody>
      </p:sp>
      <p:sp>
        <p:nvSpPr>
          <p:cNvPr id="5" name="Text Placeholder 4">
            <a:extLst>
              <a:ext uri="{FF2B5EF4-FFF2-40B4-BE49-F238E27FC236}">
                <a16:creationId xmlns:a16="http://schemas.microsoft.com/office/drawing/2014/main" id="{E553D759-6F4E-4268-8D97-45E6891E8D33}"/>
              </a:ext>
            </a:extLst>
          </p:cNvPr>
          <p:cNvSpPr>
            <a:spLocks noGrp="1"/>
          </p:cNvSpPr>
          <p:nvPr>
            <p:ph type="body" idx="1"/>
          </p:nvPr>
        </p:nvSpPr>
        <p:spPr/>
        <p:txBody>
          <a:bodyPr/>
          <a:lstStyle/>
          <a:p>
            <a:r>
              <a:rPr lang="en-US" dirty="0"/>
              <a:t>Children</a:t>
            </a:r>
          </a:p>
        </p:txBody>
      </p:sp>
      <p:pic>
        <p:nvPicPr>
          <p:cNvPr id="17" name="Picture Placeholder 16" descr="A picture containing toy, doll&#10;&#10;Description automatically generated">
            <a:extLst>
              <a:ext uri="{FF2B5EF4-FFF2-40B4-BE49-F238E27FC236}">
                <a16:creationId xmlns:a16="http://schemas.microsoft.com/office/drawing/2014/main" id="{9D65AFD6-9A96-4E6D-AB7B-D99D99DF9A59}"/>
              </a:ext>
            </a:extLst>
          </p:cNvPr>
          <p:cNvPicPr>
            <a:picLocks noGrp="1" noChangeAspect="1"/>
          </p:cNvPicPr>
          <p:nvPr>
            <p:ph type="pic" sz="quarter" idx="23"/>
          </p:nvPr>
        </p:nvPicPr>
        <p:blipFill>
          <a:blip r:embed="rId3"/>
          <a:srcRect l="16667" r="16667"/>
          <a:stretch>
            <a:fillRect/>
          </a:stretch>
        </p:blipFill>
        <p:spPr/>
      </p:pic>
      <p:sp>
        <p:nvSpPr>
          <p:cNvPr id="7" name="Text Placeholder 6">
            <a:extLst>
              <a:ext uri="{FF2B5EF4-FFF2-40B4-BE49-F238E27FC236}">
                <a16:creationId xmlns:a16="http://schemas.microsoft.com/office/drawing/2014/main" id="{90FFCA17-6736-4E4B-92BD-9C168F92CF81}"/>
              </a:ext>
            </a:extLst>
          </p:cNvPr>
          <p:cNvSpPr>
            <a:spLocks noGrp="1"/>
          </p:cNvSpPr>
          <p:nvPr>
            <p:ph type="body" sz="quarter" idx="18"/>
          </p:nvPr>
        </p:nvSpPr>
        <p:spPr>
          <a:xfrm>
            <a:off x="992124" y="3811060"/>
            <a:ext cx="2770632" cy="2345900"/>
          </a:xfrm>
        </p:spPr>
        <p:txBody>
          <a:bodyPr/>
          <a:lstStyle/>
          <a:p>
            <a:r>
              <a:rPr lang="en-US" dirty="0"/>
              <a:t>“Magical thinking”</a:t>
            </a:r>
          </a:p>
          <a:p>
            <a:pPr lvl="1"/>
            <a:r>
              <a:rPr lang="en-US" sz="1200" dirty="0">
                <a:solidFill>
                  <a:schemeClr val="accent3"/>
                </a:solidFill>
              </a:rPr>
              <a:t>Guilt</a:t>
            </a:r>
          </a:p>
          <a:p>
            <a:pPr lvl="1"/>
            <a:r>
              <a:rPr lang="en-US" sz="1200" dirty="0">
                <a:solidFill>
                  <a:schemeClr val="accent3"/>
                </a:solidFill>
              </a:rPr>
              <a:t>Cure</a:t>
            </a:r>
          </a:p>
          <a:p>
            <a:r>
              <a:rPr lang="en-US" dirty="0"/>
              <a:t>Regression</a:t>
            </a:r>
          </a:p>
          <a:p>
            <a:r>
              <a:rPr lang="en-US" dirty="0"/>
              <a:t>Anxiety</a:t>
            </a:r>
          </a:p>
          <a:p>
            <a:r>
              <a:rPr lang="en-US" dirty="0"/>
              <a:t>“People pleasing”</a:t>
            </a:r>
          </a:p>
          <a:p>
            <a:r>
              <a:rPr lang="en-US" dirty="0"/>
              <a:t>Embarrassment/shame</a:t>
            </a:r>
          </a:p>
        </p:txBody>
      </p:sp>
      <p:sp>
        <p:nvSpPr>
          <p:cNvPr id="8" name="Text Placeholder 7">
            <a:extLst>
              <a:ext uri="{FF2B5EF4-FFF2-40B4-BE49-F238E27FC236}">
                <a16:creationId xmlns:a16="http://schemas.microsoft.com/office/drawing/2014/main" id="{F44AE672-F855-4A34-B655-4F055C97392B}"/>
              </a:ext>
            </a:extLst>
          </p:cNvPr>
          <p:cNvSpPr>
            <a:spLocks noGrp="1"/>
          </p:cNvSpPr>
          <p:nvPr>
            <p:ph type="body" sz="quarter" idx="15"/>
          </p:nvPr>
        </p:nvSpPr>
        <p:spPr/>
        <p:txBody>
          <a:bodyPr/>
          <a:lstStyle/>
          <a:p>
            <a:r>
              <a:rPr lang="en-US" dirty="0"/>
              <a:t>Teens</a:t>
            </a:r>
          </a:p>
        </p:txBody>
      </p:sp>
      <p:pic>
        <p:nvPicPr>
          <p:cNvPr id="19" name="Picture Placeholder 18" descr="A picture containing toy, doll, vector graphics, clipart&#10;&#10;Description automatically generated">
            <a:extLst>
              <a:ext uri="{FF2B5EF4-FFF2-40B4-BE49-F238E27FC236}">
                <a16:creationId xmlns:a16="http://schemas.microsoft.com/office/drawing/2014/main" id="{BB3852D6-89BB-4A86-8F0E-02FD6D7C68AD}"/>
              </a:ext>
            </a:extLst>
          </p:cNvPr>
          <p:cNvPicPr>
            <a:picLocks noGrp="1" noChangeAspect="1"/>
          </p:cNvPicPr>
          <p:nvPr>
            <p:ph type="pic" sz="quarter" idx="25"/>
          </p:nvPr>
        </p:nvPicPr>
        <p:blipFill>
          <a:blip r:embed="rId4"/>
          <a:srcRect t="3571" b="3571"/>
          <a:stretch>
            <a:fillRect/>
          </a:stretch>
        </p:blipFill>
        <p:spPr/>
      </p:pic>
      <p:sp>
        <p:nvSpPr>
          <p:cNvPr id="10" name="Text Placeholder 9">
            <a:extLst>
              <a:ext uri="{FF2B5EF4-FFF2-40B4-BE49-F238E27FC236}">
                <a16:creationId xmlns:a16="http://schemas.microsoft.com/office/drawing/2014/main" id="{D6A78F6C-5406-4624-AA6A-E63FC6A0192F}"/>
              </a:ext>
            </a:extLst>
          </p:cNvPr>
          <p:cNvSpPr>
            <a:spLocks noGrp="1"/>
          </p:cNvSpPr>
          <p:nvPr>
            <p:ph type="body" sz="quarter" idx="21"/>
          </p:nvPr>
        </p:nvSpPr>
        <p:spPr>
          <a:xfrm>
            <a:off x="4722876" y="3811060"/>
            <a:ext cx="2770632" cy="2345900"/>
          </a:xfrm>
        </p:spPr>
        <p:txBody>
          <a:bodyPr/>
          <a:lstStyle/>
          <a:p>
            <a:r>
              <a:rPr lang="en-US" dirty="0"/>
              <a:t>Embarrassment/shame</a:t>
            </a:r>
          </a:p>
          <a:p>
            <a:r>
              <a:rPr lang="en-US" dirty="0"/>
              <a:t>Humor (in excess)</a:t>
            </a:r>
          </a:p>
          <a:p>
            <a:r>
              <a:rPr lang="en-US" dirty="0"/>
              <a:t>Taking adult roles</a:t>
            </a:r>
          </a:p>
          <a:p>
            <a:r>
              <a:rPr lang="en-US" dirty="0"/>
              <a:t>Risky behavior</a:t>
            </a:r>
          </a:p>
          <a:p>
            <a:r>
              <a:rPr lang="en-US" dirty="0"/>
              <a:t>Easily distracted</a:t>
            </a:r>
          </a:p>
          <a:p>
            <a:r>
              <a:rPr lang="en-US" dirty="0">
                <a:solidFill>
                  <a:schemeClr val="accent2"/>
                </a:solidFill>
              </a:rPr>
              <a:t>Thoughts of death or suicide</a:t>
            </a:r>
          </a:p>
        </p:txBody>
      </p:sp>
      <p:sp>
        <p:nvSpPr>
          <p:cNvPr id="11" name="Text Placeholder 10">
            <a:extLst>
              <a:ext uri="{FF2B5EF4-FFF2-40B4-BE49-F238E27FC236}">
                <a16:creationId xmlns:a16="http://schemas.microsoft.com/office/drawing/2014/main" id="{0CE87567-1C3F-4BE2-B4AA-D6BB5D3BE30A}"/>
              </a:ext>
            </a:extLst>
          </p:cNvPr>
          <p:cNvSpPr>
            <a:spLocks noGrp="1"/>
          </p:cNvSpPr>
          <p:nvPr>
            <p:ph type="body" sz="quarter" idx="17"/>
          </p:nvPr>
        </p:nvSpPr>
        <p:spPr/>
        <p:txBody>
          <a:bodyPr/>
          <a:lstStyle/>
          <a:p>
            <a:r>
              <a:rPr lang="en-US" dirty="0"/>
              <a:t>Adults</a:t>
            </a:r>
          </a:p>
        </p:txBody>
      </p:sp>
      <p:pic>
        <p:nvPicPr>
          <p:cNvPr id="25" name="Picture Placeholder 24" descr="A person in a suit&#10;&#10;Description automatically generated with low confidence">
            <a:extLst>
              <a:ext uri="{FF2B5EF4-FFF2-40B4-BE49-F238E27FC236}">
                <a16:creationId xmlns:a16="http://schemas.microsoft.com/office/drawing/2014/main" id="{053752EA-A03E-4FD6-81BE-648F3CF53AD5}"/>
              </a:ext>
            </a:extLst>
          </p:cNvPr>
          <p:cNvPicPr>
            <a:picLocks noGrp="1" noChangeAspect="1"/>
          </p:cNvPicPr>
          <p:nvPr>
            <p:ph type="pic" sz="quarter" idx="24"/>
          </p:nvPr>
        </p:nvPicPr>
        <p:blipFill>
          <a:blip r:embed="rId5"/>
          <a:srcRect l="1131" r="1131"/>
          <a:stretch>
            <a:fillRect/>
          </a:stretch>
        </p:blipFill>
        <p:spPr/>
      </p:pic>
      <p:sp>
        <p:nvSpPr>
          <p:cNvPr id="13" name="Text Placeholder 12">
            <a:extLst>
              <a:ext uri="{FF2B5EF4-FFF2-40B4-BE49-F238E27FC236}">
                <a16:creationId xmlns:a16="http://schemas.microsoft.com/office/drawing/2014/main" id="{CE40640E-C4A2-49D7-A974-280122F2319E}"/>
              </a:ext>
            </a:extLst>
          </p:cNvPr>
          <p:cNvSpPr>
            <a:spLocks noGrp="1"/>
          </p:cNvSpPr>
          <p:nvPr>
            <p:ph type="body" sz="quarter" idx="22"/>
          </p:nvPr>
        </p:nvSpPr>
        <p:spPr>
          <a:xfrm>
            <a:off x="8371332" y="3811060"/>
            <a:ext cx="2770632" cy="2345900"/>
          </a:xfrm>
        </p:spPr>
        <p:txBody>
          <a:bodyPr/>
          <a:lstStyle/>
          <a:p>
            <a:r>
              <a:rPr lang="en-US" dirty="0"/>
              <a:t>Anger outbursts</a:t>
            </a:r>
          </a:p>
          <a:p>
            <a:r>
              <a:rPr lang="en-US" dirty="0"/>
              <a:t>Guilt</a:t>
            </a:r>
          </a:p>
          <a:p>
            <a:r>
              <a:rPr lang="en-US" dirty="0"/>
              <a:t>Appeasement</a:t>
            </a:r>
          </a:p>
          <a:p>
            <a:r>
              <a:rPr lang="en-US" dirty="0"/>
              <a:t>Numbness</a:t>
            </a:r>
          </a:p>
          <a:p>
            <a:r>
              <a:rPr lang="en-US" dirty="0"/>
              <a:t>Controlling behaviors</a:t>
            </a:r>
          </a:p>
        </p:txBody>
      </p:sp>
    </p:spTree>
    <p:extLst>
      <p:ext uri="{BB962C8B-B14F-4D97-AF65-F5344CB8AC3E}">
        <p14:creationId xmlns:p14="http://schemas.microsoft.com/office/powerpoint/2010/main" val="3655357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EB777-326A-40F2-8C48-B4D469375466}"/>
              </a:ext>
            </a:extLst>
          </p:cNvPr>
          <p:cNvSpPr>
            <a:spLocks noGrp="1"/>
          </p:cNvSpPr>
          <p:nvPr>
            <p:ph type="title"/>
          </p:nvPr>
        </p:nvSpPr>
        <p:spPr>
          <a:xfrm>
            <a:off x="153988" y="2276061"/>
            <a:ext cx="5029200" cy="1600200"/>
          </a:xfrm>
        </p:spPr>
        <p:txBody>
          <a:bodyPr anchor="b">
            <a:noAutofit/>
          </a:bodyPr>
          <a:lstStyle/>
          <a:p>
            <a:r>
              <a:rPr lang="en-US" sz="3600" dirty="0"/>
              <a:t>Typical Developmental Tasks</a:t>
            </a:r>
          </a:p>
        </p:txBody>
      </p:sp>
      <p:sp>
        <p:nvSpPr>
          <p:cNvPr id="4" name="Text Placeholder 3">
            <a:extLst>
              <a:ext uri="{FF2B5EF4-FFF2-40B4-BE49-F238E27FC236}">
                <a16:creationId xmlns:a16="http://schemas.microsoft.com/office/drawing/2014/main" id="{CE34CD75-F56B-4654-8B6D-B8E48255E62E}"/>
              </a:ext>
            </a:extLst>
          </p:cNvPr>
          <p:cNvSpPr>
            <a:spLocks noGrp="1"/>
          </p:cNvSpPr>
          <p:nvPr>
            <p:ph type="body" sz="half" idx="2"/>
          </p:nvPr>
        </p:nvSpPr>
        <p:spPr>
          <a:xfrm>
            <a:off x="702470" y="4182855"/>
            <a:ext cx="3932237" cy="685800"/>
          </a:xfrm>
        </p:spPr>
        <p:txBody>
          <a:bodyPr>
            <a:normAutofit/>
          </a:bodyPr>
          <a:lstStyle/>
          <a:p>
            <a:pPr algn="ctr"/>
            <a:r>
              <a:rPr lang="en-US" dirty="0"/>
              <a:t>Erikson’s Stages of Psychosocial Development</a:t>
            </a:r>
          </a:p>
        </p:txBody>
      </p:sp>
      <p:graphicFrame>
        <p:nvGraphicFramePr>
          <p:cNvPr id="9" name="Content Placeholder 2">
            <a:extLst>
              <a:ext uri="{FF2B5EF4-FFF2-40B4-BE49-F238E27FC236}">
                <a16:creationId xmlns:a16="http://schemas.microsoft.com/office/drawing/2014/main" id="{C939D8B9-DDC6-4CBE-1600-41FA33EE3FEA}"/>
              </a:ext>
            </a:extLst>
          </p:cNvPr>
          <p:cNvGraphicFramePr>
            <a:graphicFrameLocks noGrp="1"/>
          </p:cNvGraphicFramePr>
          <p:nvPr>
            <p:ph idx="1"/>
            <p:extLst>
              <p:ext uri="{D42A27DB-BD31-4B8C-83A1-F6EECF244321}">
                <p14:modId xmlns:p14="http://schemas.microsoft.com/office/powerpoint/2010/main" val="448421703"/>
              </p:ext>
            </p:extLst>
          </p:nvPr>
        </p:nvGraphicFramePr>
        <p:xfrm>
          <a:off x="5183188" y="987425"/>
          <a:ext cx="6172200" cy="4873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93667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44FF6-9415-4204-A9DB-63374B884920}"/>
              </a:ext>
            </a:extLst>
          </p:cNvPr>
          <p:cNvSpPr>
            <a:spLocks noGrp="1"/>
          </p:cNvSpPr>
          <p:nvPr>
            <p:ph type="title"/>
          </p:nvPr>
        </p:nvSpPr>
        <p:spPr>
          <a:xfrm>
            <a:off x="672519" y="1009728"/>
            <a:ext cx="3932237" cy="1600200"/>
          </a:xfrm>
        </p:spPr>
        <p:txBody>
          <a:bodyPr>
            <a:normAutofit/>
          </a:bodyPr>
          <a:lstStyle/>
          <a:p>
            <a:pPr>
              <a:lnSpc>
                <a:spcPct val="100000"/>
              </a:lnSpc>
            </a:pPr>
            <a:r>
              <a:rPr lang="en-US" dirty="0"/>
              <a:t>Industry</a:t>
            </a:r>
            <a:br>
              <a:rPr lang="en-US" dirty="0"/>
            </a:br>
            <a:r>
              <a:rPr lang="en-US" sz="1600" dirty="0"/>
              <a:t>vs</a:t>
            </a:r>
            <a:br>
              <a:rPr lang="en-US" dirty="0"/>
            </a:br>
            <a:r>
              <a:rPr lang="en-US" dirty="0"/>
              <a:t>Inferiority</a:t>
            </a:r>
          </a:p>
        </p:txBody>
      </p:sp>
      <p:pic>
        <p:nvPicPr>
          <p:cNvPr id="8" name="Picture Placeholder 7" descr="Diagram&#10;&#10;Description automatically generated">
            <a:extLst>
              <a:ext uri="{FF2B5EF4-FFF2-40B4-BE49-F238E27FC236}">
                <a16:creationId xmlns:a16="http://schemas.microsoft.com/office/drawing/2014/main" id="{66AF4B15-1350-4ECA-B463-85134714658B}"/>
              </a:ext>
            </a:extLst>
          </p:cNvPr>
          <p:cNvPicPr>
            <a:picLocks noGrp="1" noChangeAspect="1"/>
          </p:cNvPicPr>
          <p:nvPr>
            <p:ph type="pic" idx="1"/>
          </p:nvPr>
        </p:nvPicPr>
        <p:blipFill rotWithShape="1">
          <a:blip r:embed="rId3"/>
          <a:srcRect l="2182" r="1142" b="6772"/>
          <a:stretch/>
        </p:blipFill>
        <p:spPr>
          <a:xfrm>
            <a:off x="4772025" y="1258114"/>
            <a:ext cx="6671446" cy="4287101"/>
          </a:xfrm>
          <a:ln w="38100">
            <a:solidFill>
              <a:schemeClr val="accent2"/>
            </a:solidFill>
          </a:ln>
        </p:spPr>
      </p:pic>
      <p:sp>
        <p:nvSpPr>
          <p:cNvPr id="4" name="Text Placeholder 3">
            <a:extLst>
              <a:ext uri="{FF2B5EF4-FFF2-40B4-BE49-F238E27FC236}">
                <a16:creationId xmlns:a16="http://schemas.microsoft.com/office/drawing/2014/main" id="{A1FF2556-5C65-437E-AAFE-64E3B096CD87}"/>
              </a:ext>
            </a:extLst>
          </p:cNvPr>
          <p:cNvSpPr>
            <a:spLocks noGrp="1"/>
          </p:cNvSpPr>
          <p:nvPr>
            <p:ph type="body" sz="half" idx="2"/>
          </p:nvPr>
        </p:nvSpPr>
        <p:spPr>
          <a:xfrm>
            <a:off x="839788" y="2771078"/>
            <a:ext cx="3932237" cy="2414239"/>
          </a:xfrm>
        </p:spPr>
        <p:txBody>
          <a:bodyPr/>
          <a:lstStyle/>
          <a:p>
            <a:r>
              <a:rPr lang="en-US" dirty="0"/>
              <a:t>Child faces increasingly complex tasks; by facing and completing them the child develops patience and self-belief</a:t>
            </a:r>
          </a:p>
          <a:p>
            <a:pPr marL="285750" indent="-285750">
              <a:buFont typeface="Arial" panose="020B0604020202020204" pitchFamily="34" charset="0"/>
              <a:buChar char="•"/>
            </a:pPr>
            <a:r>
              <a:rPr lang="en-US" dirty="0"/>
              <a:t>Roughly ages 6-12</a:t>
            </a:r>
          </a:p>
          <a:p>
            <a:pPr marL="285750" indent="-285750">
              <a:buFont typeface="Arial" panose="020B0604020202020204" pitchFamily="34" charset="0"/>
              <a:buChar char="•"/>
            </a:pPr>
            <a:r>
              <a:rPr lang="en-US" dirty="0"/>
              <a:t>School, teachers and peers important</a:t>
            </a:r>
          </a:p>
          <a:p>
            <a:pPr marL="285750" indent="-285750">
              <a:buFont typeface="Arial" panose="020B0604020202020204" pitchFamily="34" charset="0"/>
              <a:buChar char="•"/>
            </a:pPr>
            <a:r>
              <a:rPr lang="en-US" dirty="0">
                <a:solidFill>
                  <a:schemeClr val="accent2"/>
                </a:solidFill>
              </a:rPr>
              <a:t>Often academically focused</a:t>
            </a:r>
          </a:p>
          <a:p>
            <a:pPr marL="285750" indent="-285750">
              <a:buFont typeface="Arial" panose="020B0604020202020204" pitchFamily="34" charset="0"/>
              <a:buChar char="•"/>
            </a:pPr>
            <a:r>
              <a:rPr lang="en-US" dirty="0"/>
              <a:t>Child may feel ashamed of differences from peers</a:t>
            </a:r>
          </a:p>
        </p:txBody>
      </p:sp>
    </p:spTree>
    <p:extLst>
      <p:ext uri="{BB962C8B-B14F-4D97-AF65-F5344CB8AC3E}">
        <p14:creationId xmlns:p14="http://schemas.microsoft.com/office/powerpoint/2010/main" val="767495221"/>
      </p:ext>
    </p:extLst>
  </p:cSld>
  <p:clrMapOvr>
    <a:masterClrMapping/>
  </p:clrMapOvr>
</p:sld>
</file>

<file path=ppt/theme/theme1.xml><?xml version="1.0" encoding="utf-8"?>
<a:theme xmlns:a="http://schemas.openxmlformats.org/drawingml/2006/main" name="Office Theme">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Color-Block_Win32_jx_v9.potx" id="{B1D493D9-AF74-4AD6-8F0C-5B1308D7041B}" vid="{1AA99070-5A1F-42D2-9F5B-E7354C9646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{73D04AAB-A0BD-42A5-ABB6-DF713F238529}tf78438558_win32</Template>
  <TotalTime>2356</TotalTime>
  <Words>1218</Words>
  <Application>Microsoft Office PowerPoint</Application>
  <PresentationFormat>Widescreen</PresentationFormat>
  <Paragraphs>141</Paragraphs>
  <Slides>19</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Arial Black</vt:lpstr>
      <vt:lpstr>Calibri</vt:lpstr>
      <vt:lpstr>Sabon Next LT</vt:lpstr>
      <vt:lpstr>Office Theme</vt:lpstr>
      <vt:lpstr>Coping with Chronic Illness </vt:lpstr>
      <vt:lpstr>Overview</vt:lpstr>
      <vt:lpstr>Grief:  Coping with a Chronic Illness</vt:lpstr>
      <vt:lpstr>“Typical” Grief</vt:lpstr>
      <vt:lpstr>PowerPoint Presentation</vt:lpstr>
      <vt:lpstr>Grief and Coping: Children, Teens &amp; Adults</vt:lpstr>
      <vt:lpstr>Expressions of Grief</vt:lpstr>
      <vt:lpstr>Typical Developmental Tasks</vt:lpstr>
      <vt:lpstr>Industry vs Inferiority</vt:lpstr>
      <vt:lpstr>Identity vs Confusion</vt:lpstr>
      <vt:lpstr>When to Consider Additional Support</vt:lpstr>
      <vt:lpstr>Warning Signs</vt:lpstr>
      <vt:lpstr>Professional Support</vt:lpstr>
      <vt:lpstr>Tools and Resources</vt:lpstr>
      <vt:lpstr>General Education (Mental Health)</vt:lpstr>
      <vt:lpstr>“Find a Therapist”</vt:lpstr>
      <vt:lpstr>Peer Support</vt:lpstr>
      <vt:lpstr>Summary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Coping with Chronic Illness </dc:title>
  <dc:subject/>
  <dc:creator>Mckinley, Claire E</dc:creator>
  <cp:lastModifiedBy>Hendon, Jori E</cp:lastModifiedBy>
  <cp:revision>3</cp:revision>
  <dcterms:created xsi:type="dcterms:W3CDTF">2022-10-11T22:04:37Z</dcterms:created>
  <dcterms:modified xsi:type="dcterms:W3CDTF">2022-10-13T13:23:16Z</dcterms:modified>
</cp:coreProperties>
</file>